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377" r:id="rId2"/>
    <p:sldId id="257" r:id="rId3"/>
    <p:sldId id="582" r:id="rId4"/>
    <p:sldId id="583" r:id="rId5"/>
    <p:sldId id="584" r:id="rId6"/>
    <p:sldId id="585" r:id="rId7"/>
    <p:sldId id="594" r:id="rId8"/>
    <p:sldId id="595" r:id="rId9"/>
    <p:sldId id="587" r:id="rId10"/>
    <p:sldId id="588" r:id="rId11"/>
    <p:sldId id="589" r:id="rId12"/>
    <p:sldId id="597" r:id="rId13"/>
    <p:sldId id="590" r:id="rId14"/>
    <p:sldId id="599" r:id="rId15"/>
    <p:sldId id="600" r:id="rId16"/>
    <p:sldId id="601" r:id="rId17"/>
    <p:sldId id="603" r:id="rId18"/>
    <p:sldId id="604" r:id="rId19"/>
    <p:sldId id="605" r:id="rId20"/>
    <p:sldId id="602" r:id="rId21"/>
    <p:sldId id="606" r:id="rId22"/>
    <p:sldId id="607" r:id="rId23"/>
    <p:sldId id="608" r:id="rId24"/>
    <p:sldId id="591" r:id="rId25"/>
    <p:sldId id="609" r:id="rId26"/>
    <p:sldId id="610" r:id="rId27"/>
    <p:sldId id="598" r:id="rId28"/>
    <p:sldId id="611" r:id="rId29"/>
    <p:sldId id="620" r:id="rId30"/>
    <p:sldId id="612" r:id="rId31"/>
    <p:sldId id="613" r:id="rId32"/>
    <p:sldId id="615" r:id="rId33"/>
    <p:sldId id="614" r:id="rId34"/>
    <p:sldId id="616" r:id="rId35"/>
    <p:sldId id="617" r:id="rId36"/>
    <p:sldId id="618" r:id="rId37"/>
    <p:sldId id="534" r:id="rId38"/>
    <p:sldId id="267"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Diffusion Models: a definition" id="{D42B465F-30DF-46ED-BB9B-2175BAC32907}">
          <p14:sldIdLst>
            <p14:sldId id="582"/>
            <p14:sldId id="583"/>
            <p14:sldId id="584"/>
            <p14:sldId id="585"/>
            <p14:sldId id="594"/>
            <p14:sldId id="595"/>
            <p14:sldId id="587"/>
            <p14:sldId id="588"/>
            <p14:sldId id="589"/>
            <p14:sldId id="597"/>
          </p14:sldIdLst>
        </p14:section>
        <p14:section name="A basic Denoising AutoEncoder" id="{4362C624-3B67-4444-BF79-C96BE7DC8FEB}">
          <p14:sldIdLst>
            <p14:sldId id="590"/>
            <p14:sldId id="599"/>
            <p14:sldId id="600"/>
            <p14:sldId id="601"/>
            <p14:sldId id="603"/>
            <p14:sldId id="604"/>
            <p14:sldId id="605"/>
          </p14:sldIdLst>
        </p14:section>
        <p14:section name="From Denoising Autoencoder to Diffusion Model" id="{4F1C4910-7AE7-4F2B-AC0F-2440ADDF080D}">
          <p14:sldIdLst>
            <p14:sldId id="602"/>
            <p14:sldId id="606"/>
            <p14:sldId id="607"/>
            <p14:sldId id="608"/>
            <p14:sldId id="591"/>
            <p14:sldId id="609"/>
            <p14:sldId id="610"/>
            <p14:sldId id="598"/>
            <p14:sldId id="611"/>
            <p14:sldId id="620"/>
          </p14:sldIdLst>
        </p14:section>
        <p14:section name="Making it conditional and stable" id="{1596F456-2597-4914-8376-886C0471CAAC}">
          <p14:sldIdLst>
            <p14:sldId id="612"/>
            <p14:sldId id="613"/>
            <p14:sldId id="615"/>
            <p14:sldId id="614"/>
            <p14:sldId id="616"/>
            <p14:sldId id="617"/>
            <p14:sldId id="618"/>
          </p14:sldIdLst>
        </p14:section>
        <p14:section name="Conclusion" id="{E85D5A98-C1EF-4D8B-BDB9-EBBAF56B0F2C}">
          <p14:sldIdLst>
            <p14:sldId id="534"/>
          </p14:sldIdLst>
        </p14:section>
        <p14:section name="References and watchlist" id="{217B8593-1CA5-408D-B198-A5E6ACAB5948}">
          <p14:sldIdLst>
            <p14:sldId id="2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76C565-A474-401B-B16F-D1B8FF669FC1}" v="27" dt="2023-09-27T02:26:55.5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E03B2E52-244F-419C-AB4E-C49981FD5CA8}"/>
    <pc:docChg chg="undo redo custSel addSld delSld modSld sldOrd addSection delSection modSection">
      <pc:chgData name="Matthieu De Mari" userId="dfb708c9-d8dc-439f-9a3b-c772bf4a311c" providerId="ADAL" clId="{E03B2E52-244F-419C-AB4E-C49981FD5CA8}" dt="2023-04-11T00:33:25.877" v="6568" actId="14100"/>
      <pc:docMkLst>
        <pc:docMk/>
      </pc:docMkLst>
      <pc:sldChg chg="delSp modSp mod modClrScheme chgLayout">
        <pc:chgData name="Matthieu De Mari" userId="dfb708c9-d8dc-439f-9a3b-c772bf4a311c" providerId="ADAL" clId="{E03B2E52-244F-419C-AB4E-C49981FD5CA8}" dt="2023-04-08T11:44:39.703" v="5568" actId="20577"/>
        <pc:sldMkLst>
          <pc:docMk/>
          <pc:sldMk cId="3442501962" sldId="257"/>
        </pc:sldMkLst>
        <pc:spChg chg="mod ord">
          <ac:chgData name="Matthieu De Mari" userId="dfb708c9-d8dc-439f-9a3b-c772bf4a311c" providerId="ADAL" clId="{E03B2E52-244F-419C-AB4E-C49981FD5CA8}" dt="2023-04-08T08:02:06.441" v="77" actId="20577"/>
          <ac:spMkLst>
            <pc:docMk/>
            <pc:sldMk cId="3442501962" sldId="257"/>
            <ac:spMk id="2" creationId="{49D40417-A4D3-4CE8-96E7-708E2439AE7B}"/>
          </ac:spMkLst>
        </pc:spChg>
        <pc:spChg chg="mod ord">
          <ac:chgData name="Matthieu De Mari" userId="dfb708c9-d8dc-439f-9a3b-c772bf4a311c" providerId="ADAL" clId="{E03B2E52-244F-419C-AB4E-C49981FD5CA8}" dt="2023-04-08T11:44:39.703" v="5568" actId="20577"/>
          <ac:spMkLst>
            <pc:docMk/>
            <pc:sldMk cId="3442501962" sldId="257"/>
            <ac:spMk id="3" creationId="{35995840-A9D9-479A-A34F-EA7DC229D38E}"/>
          </ac:spMkLst>
        </pc:spChg>
        <pc:spChg chg="del mod ord">
          <ac:chgData name="Matthieu De Mari" userId="dfb708c9-d8dc-439f-9a3b-c772bf4a311c" providerId="ADAL" clId="{E03B2E52-244F-419C-AB4E-C49981FD5CA8}" dt="2023-04-08T08:00:26.517" v="15" actId="478"/>
          <ac:spMkLst>
            <pc:docMk/>
            <pc:sldMk cId="3442501962" sldId="257"/>
            <ac:spMk id="4" creationId="{4F569CB8-E949-43D3-894A-BF5729C9C658}"/>
          </ac:spMkLst>
        </pc:spChg>
      </pc:sldChg>
      <pc:sldChg chg="modSp mod">
        <pc:chgData name="Matthieu De Mari" userId="dfb708c9-d8dc-439f-9a3b-c772bf4a311c" providerId="ADAL" clId="{E03B2E52-244F-419C-AB4E-C49981FD5CA8}" dt="2023-04-08T11:48:29.324" v="5752" actId="20577"/>
        <pc:sldMkLst>
          <pc:docMk/>
          <pc:sldMk cId="3880949074" sldId="267"/>
        </pc:sldMkLst>
        <pc:spChg chg="mod">
          <ac:chgData name="Matthieu De Mari" userId="dfb708c9-d8dc-439f-9a3b-c772bf4a311c" providerId="ADAL" clId="{E03B2E52-244F-419C-AB4E-C49981FD5CA8}" dt="2023-04-08T11:48:29.324" v="5752" actId="20577"/>
          <ac:spMkLst>
            <pc:docMk/>
            <pc:sldMk cId="3880949074" sldId="267"/>
            <ac:spMk id="3" creationId="{C71C8DD6-14D1-44DF-9843-EFEDF44E39A2}"/>
          </ac:spMkLst>
        </pc:spChg>
      </pc:sldChg>
      <pc:sldChg chg="modSp mod">
        <pc:chgData name="Matthieu De Mari" userId="dfb708c9-d8dc-439f-9a3b-c772bf4a311c" providerId="ADAL" clId="{E03B2E52-244F-419C-AB4E-C49981FD5CA8}" dt="2023-04-08T08:01:22.835" v="45" actId="20577"/>
        <pc:sldMkLst>
          <pc:docMk/>
          <pc:sldMk cId="1040156172" sldId="377"/>
        </pc:sldMkLst>
        <pc:spChg chg="mod">
          <ac:chgData name="Matthieu De Mari" userId="dfb708c9-d8dc-439f-9a3b-c772bf4a311c" providerId="ADAL" clId="{E03B2E52-244F-419C-AB4E-C49981FD5CA8}" dt="2023-04-08T08:01:22.835" v="45" actId="20577"/>
          <ac:spMkLst>
            <pc:docMk/>
            <pc:sldMk cId="1040156172" sldId="377"/>
            <ac:spMk id="2" creationId="{080CEB46-CC16-4D19-8C2C-AEE9471D8168}"/>
          </ac:spMkLst>
        </pc:spChg>
        <pc:spChg chg="mod">
          <ac:chgData name="Matthieu De Mari" userId="dfb708c9-d8dc-439f-9a3b-c772bf4a311c" providerId="ADAL" clId="{E03B2E52-244F-419C-AB4E-C49981FD5CA8}" dt="2023-04-08T08:00:43.464" v="37" actId="20577"/>
          <ac:spMkLst>
            <pc:docMk/>
            <pc:sldMk cId="1040156172" sldId="377"/>
            <ac:spMk id="3" creationId="{816ABDE1-A047-4B53-92F2-67282914DD77}"/>
          </ac:spMkLst>
        </pc:spChg>
      </pc:sldChg>
      <pc:sldChg chg="del">
        <pc:chgData name="Matthieu De Mari" userId="dfb708c9-d8dc-439f-9a3b-c772bf4a311c" providerId="ADAL" clId="{E03B2E52-244F-419C-AB4E-C49981FD5CA8}" dt="2023-04-08T08:00:05.501" v="0" actId="47"/>
        <pc:sldMkLst>
          <pc:docMk/>
          <pc:sldMk cId="1339454140" sldId="452"/>
        </pc:sldMkLst>
      </pc:sldChg>
      <pc:sldChg chg="del">
        <pc:chgData name="Matthieu De Mari" userId="dfb708c9-d8dc-439f-9a3b-c772bf4a311c" providerId="ADAL" clId="{E03B2E52-244F-419C-AB4E-C49981FD5CA8}" dt="2023-04-08T08:00:06.846" v="1" actId="47"/>
        <pc:sldMkLst>
          <pc:docMk/>
          <pc:sldMk cId="1735167922" sldId="453"/>
        </pc:sldMkLst>
      </pc:sldChg>
      <pc:sldChg chg="del">
        <pc:chgData name="Matthieu De Mari" userId="dfb708c9-d8dc-439f-9a3b-c772bf4a311c" providerId="ADAL" clId="{E03B2E52-244F-419C-AB4E-C49981FD5CA8}" dt="2023-04-08T08:00:05.501" v="0" actId="47"/>
        <pc:sldMkLst>
          <pc:docMk/>
          <pc:sldMk cId="2601915559" sldId="456"/>
        </pc:sldMkLst>
      </pc:sldChg>
      <pc:sldChg chg="del">
        <pc:chgData name="Matthieu De Mari" userId="dfb708c9-d8dc-439f-9a3b-c772bf4a311c" providerId="ADAL" clId="{E03B2E52-244F-419C-AB4E-C49981FD5CA8}" dt="2023-04-08T08:00:06.846" v="1" actId="47"/>
        <pc:sldMkLst>
          <pc:docMk/>
          <pc:sldMk cId="67355367" sldId="457"/>
        </pc:sldMkLst>
      </pc:sldChg>
      <pc:sldChg chg="del">
        <pc:chgData name="Matthieu De Mari" userId="dfb708c9-d8dc-439f-9a3b-c772bf4a311c" providerId="ADAL" clId="{E03B2E52-244F-419C-AB4E-C49981FD5CA8}" dt="2023-04-08T08:00:06.846" v="1" actId="47"/>
        <pc:sldMkLst>
          <pc:docMk/>
          <pc:sldMk cId="4131931522" sldId="458"/>
        </pc:sldMkLst>
      </pc:sldChg>
      <pc:sldChg chg="del">
        <pc:chgData name="Matthieu De Mari" userId="dfb708c9-d8dc-439f-9a3b-c772bf4a311c" providerId="ADAL" clId="{E03B2E52-244F-419C-AB4E-C49981FD5CA8}" dt="2023-04-08T08:00:07.675" v="2" actId="47"/>
        <pc:sldMkLst>
          <pc:docMk/>
          <pc:sldMk cId="4256007098" sldId="459"/>
        </pc:sldMkLst>
      </pc:sldChg>
      <pc:sldChg chg="del">
        <pc:chgData name="Matthieu De Mari" userId="dfb708c9-d8dc-439f-9a3b-c772bf4a311c" providerId="ADAL" clId="{E03B2E52-244F-419C-AB4E-C49981FD5CA8}" dt="2023-04-08T08:00:06.846" v="1" actId="47"/>
        <pc:sldMkLst>
          <pc:docMk/>
          <pc:sldMk cId="1571255117" sldId="460"/>
        </pc:sldMkLst>
      </pc:sldChg>
      <pc:sldChg chg="del">
        <pc:chgData name="Matthieu De Mari" userId="dfb708c9-d8dc-439f-9a3b-c772bf4a311c" providerId="ADAL" clId="{E03B2E52-244F-419C-AB4E-C49981FD5CA8}" dt="2023-04-08T08:00:08.335" v="3" actId="47"/>
        <pc:sldMkLst>
          <pc:docMk/>
          <pc:sldMk cId="1830156731" sldId="462"/>
        </pc:sldMkLst>
      </pc:sldChg>
      <pc:sldChg chg="del">
        <pc:chgData name="Matthieu De Mari" userId="dfb708c9-d8dc-439f-9a3b-c772bf4a311c" providerId="ADAL" clId="{E03B2E52-244F-419C-AB4E-C49981FD5CA8}" dt="2023-04-08T08:00:08.335" v="3" actId="47"/>
        <pc:sldMkLst>
          <pc:docMk/>
          <pc:sldMk cId="371587200" sldId="463"/>
        </pc:sldMkLst>
      </pc:sldChg>
      <pc:sldChg chg="del">
        <pc:chgData name="Matthieu De Mari" userId="dfb708c9-d8dc-439f-9a3b-c772bf4a311c" providerId="ADAL" clId="{E03B2E52-244F-419C-AB4E-C49981FD5CA8}" dt="2023-04-08T08:00:08.335" v="3" actId="47"/>
        <pc:sldMkLst>
          <pc:docMk/>
          <pc:sldMk cId="677656765" sldId="466"/>
        </pc:sldMkLst>
      </pc:sldChg>
      <pc:sldChg chg="del">
        <pc:chgData name="Matthieu De Mari" userId="dfb708c9-d8dc-439f-9a3b-c772bf4a311c" providerId="ADAL" clId="{E03B2E52-244F-419C-AB4E-C49981FD5CA8}" dt="2023-04-08T08:00:08.335" v="3" actId="47"/>
        <pc:sldMkLst>
          <pc:docMk/>
          <pc:sldMk cId="1718094495" sldId="468"/>
        </pc:sldMkLst>
      </pc:sldChg>
      <pc:sldChg chg="del">
        <pc:chgData name="Matthieu De Mari" userId="dfb708c9-d8dc-439f-9a3b-c772bf4a311c" providerId="ADAL" clId="{E03B2E52-244F-419C-AB4E-C49981FD5CA8}" dt="2023-04-08T08:00:08.335" v="3" actId="47"/>
        <pc:sldMkLst>
          <pc:docMk/>
          <pc:sldMk cId="1014327518" sldId="469"/>
        </pc:sldMkLst>
      </pc:sldChg>
      <pc:sldChg chg="del">
        <pc:chgData name="Matthieu De Mari" userId="dfb708c9-d8dc-439f-9a3b-c772bf4a311c" providerId="ADAL" clId="{E03B2E52-244F-419C-AB4E-C49981FD5CA8}" dt="2023-04-08T08:00:08.335" v="3" actId="47"/>
        <pc:sldMkLst>
          <pc:docMk/>
          <pc:sldMk cId="2927776172" sldId="470"/>
        </pc:sldMkLst>
      </pc:sldChg>
      <pc:sldChg chg="del">
        <pc:chgData name="Matthieu De Mari" userId="dfb708c9-d8dc-439f-9a3b-c772bf4a311c" providerId="ADAL" clId="{E03B2E52-244F-419C-AB4E-C49981FD5CA8}" dt="2023-04-08T08:00:09.011" v="4" actId="47"/>
        <pc:sldMkLst>
          <pc:docMk/>
          <pc:sldMk cId="2472430717" sldId="471"/>
        </pc:sldMkLst>
      </pc:sldChg>
      <pc:sldChg chg="del">
        <pc:chgData name="Matthieu De Mari" userId="dfb708c9-d8dc-439f-9a3b-c772bf4a311c" providerId="ADAL" clId="{E03B2E52-244F-419C-AB4E-C49981FD5CA8}" dt="2023-04-08T08:00:09.011" v="4" actId="47"/>
        <pc:sldMkLst>
          <pc:docMk/>
          <pc:sldMk cId="593766553" sldId="472"/>
        </pc:sldMkLst>
      </pc:sldChg>
      <pc:sldChg chg="del">
        <pc:chgData name="Matthieu De Mari" userId="dfb708c9-d8dc-439f-9a3b-c772bf4a311c" providerId="ADAL" clId="{E03B2E52-244F-419C-AB4E-C49981FD5CA8}" dt="2023-04-08T08:00:09.011" v="4" actId="47"/>
        <pc:sldMkLst>
          <pc:docMk/>
          <pc:sldMk cId="3690906701" sldId="473"/>
        </pc:sldMkLst>
      </pc:sldChg>
      <pc:sldChg chg="del">
        <pc:chgData name="Matthieu De Mari" userId="dfb708c9-d8dc-439f-9a3b-c772bf4a311c" providerId="ADAL" clId="{E03B2E52-244F-419C-AB4E-C49981FD5CA8}" dt="2023-04-08T08:00:09.011" v="4" actId="47"/>
        <pc:sldMkLst>
          <pc:docMk/>
          <pc:sldMk cId="4184282648" sldId="475"/>
        </pc:sldMkLst>
      </pc:sldChg>
      <pc:sldChg chg="del">
        <pc:chgData name="Matthieu De Mari" userId="dfb708c9-d8dc-439f-9a3b-c772bf4a311c" providerId="ADAL" clId="{E03B2E52-244F-419C-AB4E-C49981FD5CA8}" dt="2023-04-08T08:00:09.809" v="5" actId="47"/>
        <pc:sldMkLst>
          <pc:docMk/>
          <pc:sldMk cId="2162864775" sldId="476"/>
        </pc:sldMkLst>
      </pc:sldChg>
      <pc:sldChg chg="del">
        <pc:chgData name="Matthieu De Mari" userId="dfb708c9-d8dc-439f-9a3b-c772bf4a311c" providerId="ADAL" clId="{E03B2E52-244F-419C-AB4E-C49981FD5CA8}" dt="2023-04-08T08:00:09.809" v="5" actId="47"/>
        <pc:sldMkLst>
          <pc:docMk/>
          <pc:sldMk cId="1639612149" sldId="477"/>
        </pc:sldMkLst>
      </pc:sldChg>
      <pc:sldChg chg="del">
        <pc:chgData name="Matthieu De Mari" userId="dfb708c9-d8dc-439f-9a3b-c772bf4a311c" providerId="ADAL" clId="{E03B2E52-244F-419C-AB4E-C49981FD5CA8}" dt="2023-04-08T08:00:09.809" v="5" actId="47"/>
        <pc:sldMkLst>
          <pc:docMk/>
          <pc:sldMk cId="1953190717" sldId="478"/>
        </pc:sldMkLst>
      </pc:sldChg>
      <pc:sldChg chg="del">
        <pc:chgData name="Matthieu De Mari" userId="dfb708c9-d8dc-439f-9a3b-c772bf4a311c" providerId="ADAL" clId="{E03B2E52-244F-419C-AB4E-C49981FD5CA8}" dt="2023-04-08T08:00:09.809" v="5" actId="47"/>
        <pc:sldMkLst>
          <pc:docMk/>
          <pc:sldMk cId="3350842008" sldId="479"/>
        </pc:sldMkLst>
      </pc:sldChg>
      <pc:sldChg chg="del">
        <pc:chgData name="Matthieu De Mari" userId="dfb708c9-d8dc-439f-9a3b-c772bf4a311c" providerId="ADAL" clId="{E03B2E52-244F-419C-AB4E-C49981FD5CA8}" dt="2023-04-08T08:01:47.915" v="56" actId="47"/>
        <pc:sldMkLst>
          <pc:docMk/>
          <pc:sldMk cId="3845533750" sldId="480"/>
        </pc:sldMkLst>
      </pc:sldChg>
      <pc:sldChg chg="del">
        <pc:chgData name="Matthieu De Mari" userId="dfb708c9-d8dc-439f-9a3b-c772bf4a311c" providerId="ADAL" clId="{E03B2E52-244F-419C-AB4E-C49981FD5CA8}" dt="2023-04-08T08:01:47.915" v="56" actId="47"/>
        <pc:sldMkLst>
          <pc:docMk/>
          <pc:sldMk cId="1362950094" sldId="481"/>
        </pc:sldMkLst>
      </pc:sldChg>
      <pc:sldChg chg="del">
        <pc:chgData name="Matthieu De Mari" userId="dfb708c9-d8dc-439f-9a3b-c772bf4a311c" providerId="ADAL" clId="{E03B2E52-244F-419C-AB4E-C49981FD5CA8}" dt="2023-04-08T08:01:47.915" v="56" actId="47"/>
        <pc:sldMkLst>
          <pc:docMk/>
          <pc:sldMk cId="3462318670" sldId="482"/>
        </pc:sldMkLst>
      </pc:sldChg>
      <pc:sldChg chg="del">
        <pc:chgData name="Matthieu De Mari" userId="dfb708c9-d8dc-439f-9a3b-c772bf4a311c" providerId="ADAL" clId="{E03B2E52-244F-419C-AB4E-C49981FD5CA8}" dt="2023-04-08T08:00:09.809" v="5" actId="47"/>
        <pc:sldMkLst>
          <pc:docMk/>
          <pc:sldMk cId="1142326140" sldId="483"/>
        </pc:sldMkLst>
      </pc:sldChg>
      <pc:sldChg chg="del">
        <pc:chgData name="Matthieu De Mari" userId="dfb708c9-d8dc-439f-9a3b-c772bf4a311c" providerId="ADAL" clId="{E03B2E52-244F-419C-AB4E-C49981FD5CA8}" dt="2023-04-08T08:01:47.915" v="56" actId="47"/>
        <pc:sldMkLst>
          <pc:docMk/>
          <pc:sldMk cId="3690971607" sldId="484"/>
        </pc:sldMkLst>
      </pc:sldChg>
      <pc:sldChg chg="del">
        <pc:chgData name="Matthieu De Mari" userId="dfb708c9-d8dc-439f-9a3b-c772bf4a311c" providerId="ADAL" clId="{E03B2E52-244F-419C-AB4E-C49981FD5CA8}" dt="2023-04-08T08:01:47.915" v="56" actId="47"/>
        <pc:sldMkLst>
          <pc:docMk/>
          <pc:sldMk cId="1704773308" sldId="485"/>
        </pc:sldMkLst>
      </pc:sldChg>
      <pc:sldChg chg="del">
        <pc:chgData name="Matthieu De Mari" userId="dfb708c9-d8dc-439f-9a3b-c772bf4a311c" providerId="ADAL" clId="{E03B2E52-244F-419C-AB4E-C49981FD5CA8}" dt="2023-04-08T08:01:47.915" v="56" actId="47"/>
        <pc:sldMkLst>
          <pc:docMk/>
          <pc:sldMk cId="3623171595" sldId="486"/>
        </pc:sldMkLst>
      </pc:sldChg>
      <pc:sldChg chg="del">
        <pc:chgData name="Matthieu De Mari" userId="dfb708c9-d8dc-439f-9a3b-c772bf4a311c" providerId="ADAL" clId="{E03B2E52-244F-419C-AB4E-C49981FD5CA8}" dt="2023-04-08T08:01:47.915" v="56" actId="47"/>
        <pc:sldMkLst>
          <pc:docMk/>
          <pc:sldMk cId="80971551" sldId="487"/>
        </pc:sldMkLst>
      </pc:sldChg>
      <pc:sldChg chg="del">
        <pc:chgData name="Matthieu De Mari" userId="dfb708c9-d8dc-439f-9a3b-c772bf4a311c" providerId="ADAL" clId="{E03B2E52-244F-419C-AB4E-C49981FD5CA8}" dt="2023-04-08T08:01:47.915" v="56" actId="47"/>
        <pc:sldMkLst>
          <pc:docMk/>
          <pc:sldMk cId="2953493362" sldId="488"/>
        </pc:sldMkLst>
      </pc:sldChg>
      <pc:sldChg chg="del">
        <pc:chgData name="Matthieu De Mari" userId="dfb708c9-d8dc-439f-9a3b-c772bf4a311c" providerId="ADAL" clId="{E03B2E52-244F-419C-AB4E-C49981FD5CA8}" dt="2023-04-08T08:01:47.915" v="56" actId="47"/>
        <pc:sldMkLst>
          <pc:docMk/>
          <pc:sldMk cId="4147316955" sldId="489"/>
        </pc:sldMkLst>
      </pc:sldChg>
      <pc:sldChg chg="del">
        <pc:chgData name="Matthieu De Mari" userId="dfb708c9-d8dc-439f-9a3b-c772bf4a311c" providerId="ADAL" clId="{E03B2E52-244F-419C-AB4E-C49981FD5CA8}" dt="2023-04-08T08:01:47.915" v="56" actId="47"/>
        <pc:sldMkLst>
          <pc:docMk/>
          <pc:sldMk cId="2648708034" sldId="490"/>
        </pc:sldMkLst>
      </pc:sldChg>
      <pc:sldChg chg="del">
        <pc:chgData name="Matthieu De Mari" userId="dfb708c9-d8dc-439f-9a3b-c772bf4a311c" providerId="ADAL" clId="{E03B2E52-244F-419C-AB4E-C49981FD5CA8}" dt="2023-04-08T08:00:09.809" v="5" actId="47"/>
        <pc:sldMkLst>
          <pc:docMk/>
          <pc:sldMk cId="2993223725" sldId="491"/>
        </pc:sldMkLst>
      </pc:sldChg>
      <pc:sldChg chg="del">
        <pc:chgData name="Matthieu De Mari" userId="dfb708c9-d8dc-439f-9a3b-c772bf4a311c" providerId="ADAL" clId="{E03B2E52-244F-419C-AB4E-C49981FD5CA8}" dt="2023-04-08T08:00:09.809" v="5" actId="47"/>
        <pc:sldMkLst>
          <pc:docMk/>
          <pc:sldMk cId="4245433632" sldId="492"/>
        </pc:sldMkLst>
      </pc:sldChg>
      <pc:sldChg chg="del">
        <pc:chgData name="Matthieu De Mari" userId="dfb708c9-d8dc-439f-9a3b-c772bf4a311c" providerId="ADAL" clId="{E03B2E52-244F-419C-AB4E-C49981FD5CA8}" dt="2023-04-08T08:00:09.809" v="5" actId="47"/>
        <pc:sldMkLst>
          <pc:docMk/>
          <pc:sldMk cId="237581144" sldId="493"/>
        </pc:sldMkLst>
      </pc:sldChg>
      <pc:sldChg chg="del">
        <pc:chgData name="Matthieu De Mari" userId="dfb708c9-d8dc-439f-9a3b-c772bf4a311c" providerId="ADAL" clId="{E03B2E52-244F-419C-AB4E-C49981FD5CA8}" dt="2023-04-08T08:00:09.809" v="5" actId="47"/>
        <pc:sldMkLst>
          <pc:docMk/>
          <pc:sldMk cId="1029027369" sldId="494"/>
        </pc:sldMkLst>
      </pc:sldChg>
      <pc:sldChg chg="del">
        <pc:chgData name="Matthieu De Mari" userId="dfb708c9-d8dc-439f-9a3b-c772bf4a311c" providerId="ADAL" clId="{E03B2E52-244F-419C-AB4E-C49981FD5CA8}" dt="2023-04-08T08:00:09.809" v="5" actId="47"/>
        <pc:sldMkLst>
          <pc:docMk/>
          <pc:sldMk cId="3542672589" sldId="495"/>
        </pc:sldMkLst>
      </pc:sldChg>
      <pc:sldChg chg="del">
        <pc:chgData name="Matthieu De Mari" userId="dfb708c9-d8dc-439f-9a3b-c772bf4a311c" providerId="ADAL" clId="{E03B2E52-244F-419C-AB4E-C49981FD5CA8}" dt="2023-04-08T08:00:09.809" v="5" actId="47"/>
        <pc:sldMkLst>
          <pc:docMk/>
          <pc:sldMk cId="2151231624" sldId="496"/>
        </pc:sldMkLst>
      </pc:sldChg>
      <pc:sldChg chg="del">
        <pc:chgData name="Matthieu De Mari" userId="dfb708c9-d8dc-439f-9a3b-c772bf4a311c" providerId="ADAL" clId="{E03B2E52-244F-419C-AB4E-C49981FD5CA8}" dt="2023-04-08T08:00:09.809" v="5" actId="47"/>
        <pc:sldMkLst>
          <pc:docMk/>
          <pc:sldMk cId="1366846395" sldId="497"/>
        </pc:sldMkLst>
      </pc:sldChg>
      <pc:sldChg chg="del">
        <pc:chgData name="Matthieu De Mari" userId="dfb708c9-d8dc-439f-9a3b-c772bf4a311c" providerId="ADAL" clId="{E03B2E52-244F-419C-AB4E-C49981FD5CA8}" dt="2023-04-08T08:00:10.633" v="6" actId="47"/>
        <pc:sldMkLst>
          <pc:docMk/>
          <pc:sldMk cId="310984207" sldId="498"/>
        </pc:sldMkLst>
      </pc:sldChg>
      <pc:sldChg chg="del">
        <pc:chgData name="Matthieu De Mari" userId="dfb708c9-d8dc-439f-9a3b-c772bf4a311c" providerId="ADAL" clId="{E03B2E52-244F-419C-AB4E-C49981FD5CA8}" dt="2023-04-08T08:00:12.174" v="7" actId="47"/>
        <pc:sldMkLst>
          <pc:docMk/>
          <pc:sldMk cId="2274285334" sldId="499"/>
        </pc:sldMkLst>
      </pc:sldChg>
      <pc:sldChg chg="del">
        <pc:chgData name="Matthieu De Mari" userId="dfb708c9-d8dc-439f-9a3b-c772bf4a311c" providerId="ADAL" clId="{E03B2E52-244F-419C-AB4E-C49981FD5CA8}" dt="2023-04-08T08:00:14.782" v="9" actId="47"/>
        <pc:sldMkLst>
          <pc:docMk/>
          <pc:sldMk cId="3908333013" sldId="500"/>
        </pc:sldMkLst>
      </pc:sldChg>
      <pc:sldChg chg="del">
        <pc:chgData name="Matthieu De Mari" userId="dfb708c9-d8dc-439f-9a3b-c772bf4a311c" providerId="ADAL" clId="{E03B2E52-244F-419C-AB4E-C49981FD5CA8}" dt="2023-04-08T08:00:15.972" v="10" actId="47"/>
        <pc:sldMkLst>
          <pc:docMk/>
          <pc:sldMk cId="3420542633" sldId="501"/>
        </pc:sldMkLst>
      </pc:sldChg>
      <pc:sldChg chg="del">
        <pc:chgData name="Matthieu De Mari" userId="dfb708c9-d8dc-439f-9a3b-c772bf4a311c" providerId="ADAL" clId="{E03B2E52-244F-419C-AB4E-C49981FD5CA8}" dt="2023-04-08T08:00:08.335" v="3" actId="47"/>
        <pc:sldMkLst>
          <pc:docMk/>
          <pc:sldMk cId="2226384261" sldId="502"/>
        </pc:sldMkLst>
      </pc:sldChg>
      <pc:sldChg chg="del">
        <pc:chgData name="Matthieu De Mari" userId="dfb708c9-d8dc-439f-9a3b-c772bf4a311c" providerId="ADAL" clId="{E03B2E52-244F-419C-AB4E-C49981FD5CA8}" dt="2023-04-08T08:00:08.335" v="3" actId="47"/>
        <pc:sldMkLst>
          <pc:docMk/>
          <pc:sldMk cId="2587769254" sldId="503"/>
        </pc:sldMkLst>
      </pc:sldChg>
      <pc:sldChg chg="del">
        <pc:chgData name="Matthieu De Mari" userId="dfb708c9-d8dc-439f-9a3b-c772bf4a311c" providerId="ADAL" clId="{E03B2E52-244F-419C-AB4E-C49981FD5CA8}" dt="2023-04-08T08:00:10.633" v="6" actId="47"/>
        <pc:sldMkLst>
          <pc:docMk/>
          <pc:sldMk cId="4243325575" sldId="504"/>
        </pc:sldMkLst>
      </pc:sldChg>
      <pc:sldChg chg="del">
        <pc:chgData name="Matthieu De Mari" userId="dfb708c9-d8dc-439f-9a3b-c772bf4a311c" providerId="ADAL" clId="{E03B2E52-244F-419C-AB4E-C49981FD5CA8}" dt="2023-04-08T08:00:10.633" v="6" actId="47"/>
        <pc:sldMkLst>
          <pc:docMk/>
          <pc:sldMk cId="1130876562" sldId="505"/>
        </pc:sldMkLst>
      </pc:sldChg>
      <pc:sldChg chg="del">
        <pc:chgData name="Matthieu De Mari" userId="dfb708c9-d8dc-439f-9a3b-c772bf4a311c" providerId="ADAL" clId="{E03B2E52-244F-419C-AB4E-C49981FD5CA8}" dt="2023-04-08T08:00:12.174" v="7" actId="47"/>
        <pc:sldMkLst>
          <pc:docMk/>
          <pc:sldMk cId="3840058877" sldId="506"/>
        </pc:sldMkLst>
      </pc:sldChg>
      <pc:sldChg chg="del">
        <pc:chgData name="Matthieu De Mari" userId="dfb708c9-d8dc-439f-9a3b-c772bf4a311c" providerId="ADAL" clId="{E03B2E52-244F-419C-AB4E-C49981FD5CA8}" dt="2023-04-08T08:00:12.174" v="7" actId="47"/>
        <pc:sldMkLst>
          <pc:docMk/>
          <pc:sldMk cId="1802749567" sldId="507"/>
        </pc:sldMkLst>
      </pc:sldChg>
      <pc:sldChg chg="del">
        <pc:chgData name="Matthieu De Mari" userId="dfb708c9-d8dc-439f-9a3b-c772bf4a311c" providerId="ADAL" clId="{E03B2E52-244F-419C-AB4E-C49981FD5CA8}" dt="2023-04-08T08:00:12.174" v="7" actId="47"/>
        <pc:sldMkLst>
          <pc:docMk/>
          <pc:sldMk cId="1764366404" sldId="508"/>
        </pc:sldMkLst>
      </pc:sldChg>
      <pc:sldChg chg="del">
        <pc:chgData name="Matthieu De Mari" userId="dfb708c9-d8dc-439f-9a3b-c772bf4a311c" providerId="ADAL" clId="{E03B2E52-244F-419C-AB4E-C49981FD5CA8}" dt="2023-04-08T08:00:12.174" v="7" actId="47"/>
        <pc:sldMkLst>
          <pc:docMk/>
          <pc:sldMk cId="929044324" sldId="509"/>
        </pc:sldMkLst>
      </pc:sldChg>
      <pc:sldChg chg="del">
        <pc:chgData name="Matthieu De Mari" userId="dfb708c9-d8dc-439f-9a3b-c772bf4a311c" providerId="ADAL" clId="{E03B2E52-244F-419C-AB4E-C49981FD5CA8}" dt="2023-04-08T08:00:12.174" v="7" actId="47"/>
        <pc:sldMkLst>
          <pc:docMk/>
          <pc:sldMk cId="640978482" sldId="510"/>
        </pc:sldMkLst>
      </pc:sldChg>
      <pc:sldChg chg="del">
        <pc:chgData name="Matthieu De Mari" userId="dfb708c9-d8dc-439f-9a3b-c772bf4a311c" providerId="ADAL" clId="{E03B2E52-244F-419C-AB4E-C49981FD5CA8}" dt="2023-04-08T08:00:10.633" v="6" actId="47"/>
        <pc:sldMkLst>
          <pc:docMk/>
          <pc:sldMk cId="3045070308" sldId="511"/>
        </pc:sldMkLst>
      </pc:sldChg>
      <pc:sldChg chg="del">
        <pc:chgData name="Matthieu De Mari" userId="dfb708c9-d8dc-439f-9a3b-c772bf4a311c" providerId="ADAL" clId="{E03B2E52-244F-419C-AB4E-C49981FD5CA8}" dt="2023-04-08T08:00:14.782" v="9" actId="47"/>
        <pc:sldMkLst>
          <pc:docMk/>
          <pc:sldMk cId="3013736690" sldId="512"/>
        </pc:sldMkLst>
      </pc:sldChg>
      <pc:sldChg chg="del">
        <pc:chgData name="Matthieu De Mari" userId="dfb708c9-d8dc-439f-9a3b-c772bf4a311c" providerId="ADAL" clId="{E03B2E52-244F-419C-AB4E-C49981FD5CA8}" dt="2023-04-08T08:00:14.782" v="9" actId="47"/>
        <pc:sldMkLst>
          <pc:docMk/>
          <pc:sldMk cId="2761092996" sldId="513"/>
        </pc:sldMkLst>
      </pc:sldChg>
      <pc:sldChg chg="del">
        <pc:chgData name="Matthieu De Mari" userId="dfb708c9-d8dc-439f-9a3b-c772bf4a311c" providerId="ADAL" clId="{E03B2E52-244F-419C-AB4E-C49981FD5CA8}" dt="2023-04-08T08:00:14.782" v="9" actId="47"/>
        <pc:sldMkLst>
          <pc:docMk/>
          <pc:sldMk cId="3154277172" sldId="514"/>
        </pc:sldMkLst>
      </pc:sldChg>
      <pc:sldChg chg="del">
        <pc:chgData name="Matthieu De Mari" userId="dfb708c9-d8dc-439f-9a3b-c772bf4a311c" providerId="ADAL" clId="{E03B2E52-244F-419C-AB4E-C49981FD5CA8}" dt="2023-04-08T08:00:12.174" v="7" actId="47"/>
        <pc:sldMkLst>
          <pc:docMk/>
          <pc:sldMk cId="3069451692" sldId="515"/>
        </pc:sldMkLst>
      </pc:sldChg>
      <pc:sldChg chg="del">
        <pc:chgData name="Matthieu De Mari" userId="dfb708c9-d8dc-439f-9a3b-c772bf4a311c" providerId="ADAL" clId="{E03B2E52-244F-419C-AB4E-C49981FD5CA8}" dt="2023-04-08T08:00:12.174" v="7" actId="47"/>
        <pc:sldMkLst>
          <pc:docMk/>
          <pc:sldMk cId="1809647592" sldId="516"/>
        </pc:sldMkLst>
      </pc:sldChg>
      <pc:sldChg chg="del">
        <pc:chgData name="Matthieu De Mari" userId="dfb708c9-d8dc-439f-9a3b-c772bf4a311c" providerId="ADAL" clId="{E03B2E52-244F-419C-AB4E-C49981FD5CA8}" dt="2023-04-08T08:00:12.174" v="7" actId="47"/>
        <pc:sldMkLst>
          <pc:docMk/>
          <pc:sldMk cId="1701096527" sldId="517"/>
        </pc:sldMkLst>
      </pc:sldChg>
      <pc:sldChg chg="del">
        <pc:chgData name="Matthieu De Mari" userId="dfb708c9-d8dc-439f-9a3b-c772bf4a311c" providerId="ADAL" clId="{E03B2E52-244F-419C-AB4E-C49981FD5CA8}" dt="2023-04-08T08:00:12.174" v="7" actId="47"/>
        <pc:sldMkLst>
          <pc:docMk/>
          <pc:sldMk cId="1141821811" sldId="518"/>
        </pc:sldMkLst>
      </pc:sldChg>
      <pc:sldChg chg="del">
        <pc:chgData name="Matthieu De Mari" userId="dfb708c9-d8dc-439f-9a3b-c772bf4a311c" providerId="ADAL" clId="{E03B2E52-244F-419C-AB4E-C49981FD5CA8}" dt="2023-04-08T08:00:12.174" v="7" actId="47"/>
        <pc:sldMkLst>
          <pc:docMk/>
          <pc:sldMk cId="3673468642" sldId="519"/>
        </pc:sldMkLst>
      </pc:sldChg>
      <pc:sldChg chg="del">
        <pc:chgData name="Matthieu De Mari" userId="dfb708c9-d8dc-439f-9a3b-c772bf4a311c" providerId="ADAL" clId="{E03B2E52-244F-419C-AB4E-C49981FD5CA8}" dt="2023-04-08T08:00:14.782" v="9" actId="47"/>
        <pc:sldMkLst>
          <pc:docMk/>
          <pc:sldMk cId="2791018726" sldId="520"/>
        </pc:sldMkLst>
      </pc:sldChg>
      <pc:sldChg chg="del">
        <pc:chgData name="Matthieu De Mari" userId="dfb708c9-d8dc-439f-9a3b-c772bf4a311c" providerId="ADAL" clId="{E03B2E52-244F-419C-AB4E-C49981FD5CA8}" dt="2023-04-08T08:00:14.782" v="9" actId="47"/>
        <pc:sldMkLst>
          <pc:docMk/>
          <pc:sldMk cId="3358970597" sldId="521"/>
        </pc:sldMkLst>
      </pc:sldChg>
      <pc:sldChg chg="del">
        <pc:chgData name="Matthieu De Mari" userId="dfb708c9-d8dc-439f-9a3b-c772bf4a311c" providerId="ADAL" clId="{E03B2E52-244F-419C-AB4E-C49981FD5CA8}" dt="2023-04-08T08:00:15.972" v="10" actId="47"/>
        <pc:sldMkLst>
          <pc:docMk/>
          <pc:sldMk cId="4076533536" sldId="522"/>
        </pc:sldMkLst>
      </pc:sldChg>
      <pc:sldChg chg="del">
        <pc:chgData name="Matthieu De Mari" userId="dfb708c9-d8dc-439f-9a3b-c772bf4a311c" providerId="ADAL" clId="{E03B2E52-244F-419C-AB4E-C49981FD5CA8}" dt="2023-04-08T08:00:15.972" v="10" actId="47"/>
        <pc:sldMkLst>
          <pc:docMk/>
          <pc:sldMk cId="1833340061" sldId="523"/>
        </pc:sldMkLst>
      </pc:sldChg>
      <pc:sldChg chg="del">
        <pc:chgData name="Matthieu De Mari" userId="dfb708c9-d8dc-439f-9a3b-c772bf4a311c" providerId="ADAL" clId="{E03B2E52-244F-419C-AB4E-C49981FD5CA8}" dt="2023-04-08T08:01:55.439" v="60" actId="47"/>
        <pc:sldMkLst>
          <pc:docMk/>
          <pc:sldMk cId="399777445" sldId="524"/>
        </pc:sldMkLst>
      </pc:sldChg>
      <pc:sldChg chg="del">
        <pc:chgData name="Matthieu De Mari" userId="dfb708c9-d8dc-439f-9a3b-c772bf4a311c" providerId="ADAL" clId="{E03B2E52-244F-419C-AB4E-C49981FD5CA8}" dt="2023-04-08T08:00:14.782" v="9" actId="47"/>
        <pc:sldMkLst>
          <pc:docMk/>
          <pc:sldMk cId="2511886125" sldId="525"/>
        </pc:sldMkLst>
      </pc:sldChg>
      <pc:sldChg chg="del">
        <pc:chgData name="Matthieu De Mari" userId="dfb708c9-d8dc-439f-9a3b-c772bf4a311c" providerId="ADAL" clId="{E03B2E52-244F-419C-AB4E-C49981FD5CA8}" dt="2023-04-08T08:00:13.199" v="8" actId="47"/>
        <pc:sldMkLst>
          <pc:docMk/>
          <pc:sldMk cId="3643749606" sldId="526"/>
        </pc:sldMkLst>
      </pc:sldChg>
      <pc:sldChg chg="del">
        <pc:chgData name="Matthieu De Mari" userId="dfb708c9-d8dc-439f-9a3b-c772bf4a311c" providerId="ADAL" clId="{E03B2E52-244F-419C-AB4E-C49981FD5CA8}" dt="2023-04-08T08:00:13.199" v="8" actId="47"/>
        <pc:sldMkLst>
          <pc:docMk/>
          <pc:sldMk cId="4182342499" sldId="527"/>
        </pc:sldMkLst>
      </pc:sldChg>
      <pc:sldChg chg="del">
        <pc:chgData name="Matthieu De Mari" userId="dfb708c9-d8dc-439f-9a3b-c772bf4a311c" providerId="ADAL" clId="{E03B2E52-244F-419C-AB4E-C49981FD5CA8}" dt="2023-04-08T08:00:13.199" v="8" actId="47"/>
        <pc:sldMkLst>
          <pc:docMk/>
          <pc:sldMk cId="4132539858" sldId="528"/>
        </pc:sldMkLst>
      </pc:sldChg>
      <pc:sldChg chg="del">
        <pc:chgData name="Matthieu De Mari" userId="dfb708c9-d8dc-439f-9a3b-c772bf4a311c" providerId="ADAL" clId="{E03B2E52-244F-419C-AB4E-C49981FD5CA8}" dt="2023-04-08T08:00:13.199" v="8" actId="47"/>
        <pc:sldMkLst>
          <pc:docMk/>
          <pc:sldMk cId="1760165752" sldId="529"/>
        </pc:sldMkLst>
      </pc:sldChg>
      <pc:sldChg chg="del">
        <pc:chgData name="Matthieu De Mari" userId="dfb708c9-d8dc-439f-9a3b-c772bf4a311c" providerId="ADAL" clId="{E03B2E52-244F-419C-AB4E-C49981FD5CA8}" dt="2023-04-08T08:00:13.199" v="8" actId="47"/>
        <pc:sldMkLst>
          <pc:docMk/>
          <pc:sldMk cId="3327038882" sldId="530"/>
        </pc:sldMkLst>
      </pc:sldChg>
      <pc:sldChg chg="del">
        <pc:chgData name="Matthieu De Mari" userId="dfb708c9-d8dc-439f-9a3b-c772bf4a311c" providerId="ADAL" clId="{E03B2E52-244F-419C-AB4E-C49981FD5CA8}" dt="2023-04-08T08:00:13.199" v="8" actId="47"/>
        <pc:sldMkLst>
          <pc:docMk/>
          <pc:sldMk cId="515919570" sldId="531"/>
        </pc:sldMkLst>
      </pc:sldChg>
      <pc:sldChg chg="del">
        <pc:chgData name="Matthieu De Mari" userId="dfb708c9-d8dc-439f-9a3b-c772bf4a311c" providerId="ADAL" clId="{E03B2E52-244F-419C-AB4E-C49981FD5CA8}" dt="2023-04-08T08:00:13.199" v="8" actId="47"/>
        <pc:sldMkLst>
          <pc:docMk/>
          <pc:sldMk cId="2690286840" sldId="533"/>
        </pc:sldMkLst>
      </pc:sldChg>
      <pc:sldChg chg="modSp mod">
        <pc:chgData name="Matthieu De Mari" userId="dfb708c9-d8dc-439f-9a3b-c772bf4a311c" providerId="ADAL" clId="{E03B2E52-244F-419C-AB4E-C49981FD5CA8}" dt="2023-04-08T11:44:50.425" v="5569"/>
        <pc:sldMkLst>
          <pc:docMk/>
          <pc:sldMk cId="1607593377" sldId="534"/>
        </pc:sldMkLst>
        <pc:spChg chg="mod">
          <ac:chgData name="Matthieu De Mari" userId="dfb708c9-d8dc-439f-9a3b-c772bf4a311c" providerId="ADAL" clId="{E03B2E52-244F-419C-AB4E-C49981FD5CA8}" dt="2023-04-08T11:44:50.425" v="5569"/>
          <ac:spMkLst>
            <pc:docMk/>
            <pc:sldMk cId="1607593377" sldId="534"/>
            <ac:spMk id="3" creationId="{78053446-C600-4EAD-8161-EB9D925C5227}"/>
          </ac:spMkLst>
        </pc:spChg>
      </pc:sldChg>
      <pc:sldChg chg="del">
        <pc:chgData name="Matthieu De Mari" userId="dfb708c9-d8dc-439f-9a3b-c772bf4a311c" providerId="ADAL" clId="{E03B2E52-244F-419C-AB4E-C49981FD5CA8}" dt="2023-04-08T08:00:13.199" v="8" actId="47"/>
        <pc:sldMkLst>
          <pc:docMk/>
          <pc:sldMk cId="2038550404" sldId="535"/>
        </pc:sldMkLst>
      </pc:sldChg>
      <pc:sldChg chg="del">
        <pc:chgData name="Matthieu De Mari" userId="dfb708c9-d8dc-439f-9a3b-c772bf4a311c" providerId="ADAL" clId="{E03B2E52-244F-419C-AB4E-C49981FD5CA8}" dt="2023-04-08T08:01:50.405" v="57" actId="47"/>
        <pc:sldMkLst>
          <pc:docMk/>
          <pc:sldMk cId="685465814" sldId="541"/>
        </pc:sldMkLst>
      </pc:sldChg>
      <pc:sldChg chg="del">
        <pc:chgData name="Matthieu De Mari" userId="dfb708c9-d8dc-439f-9a3b-c772bf4a311c" providerId="ADAL" clId="{E03B2E52-244F-419C-AB4E-C49981FD5CA8}" dt="2023-04-08T08:01:56.905" v="61" actId="47"/>
        <pc:sldMkLst>
          <pc:docMk/>
          <pc:sldMk cId="776887393" sldId="542"/>
        </pc:sldMkLst>
      </pc:sldChg>
      <pc:sldChg chg="del">
        <pc:chgData name="Matthieu De Mari" userId="dfb708c9-d8dc-439f-9a3b-c772bf4a311c" providerId="ADAL" clId="{E03B2E52-244F-419C-AB4E-C49981FD5CA8}" dt="2023-04-08T08:01:56.905" v="61" actId="47"/>
        <pc:sldMkLst>
          <pc:docMk/>
          <pc:sldMk cId="2582824255" sldId="543"/>
        </pc:sldMkLst>
      </pc:sldChg>
      <pc:sldChg chg="del">
        <pc:chgData name="Matthieu De Mari" userId="dfb708c9-d8dc-439f-9a3b-c772bf4a311c" providerId="ADAL" clId="{E03B2E52-244F-419C-AB4E-C49981FD5CA8}" dt="2023-04-08T08:01:52.421" v="58" actId="47"/>
        <pc:sldMkLst>
          <pc:docMk/>
          <pc:sldMk cId="3948257976" sldId="544"/>
        </pc:sldMkLst>
      </pc:sldChg>
      <pc:sldChg chg="del">
        <pc:chgData name="Matthieu De Mari" userId="dfb708c9-d8dc-439f-9a3b-c772bf4a311c" providerId="ADAL" clId="{E03B2E52-244F-419C-AB4E-C49981FD5CA8}" dt="2023-04-08T08:01:50.405" v="57" actId="47"/>
        <pc:sldMkLst>
          <pc:docMk/>
          <pc:sldMk cId="248439847" sldId="545"/>
        </pc:sldMkLst>
      </pc:sldChg>
      <pc:sldChg chg="del">
        <pc:chgData name="Matthieu De Mari" userId="dfb708c9-d8dc-439f-9a3b-c772bf4a311c" providerId="ADAL" clId="{E03B2E52-244F-419C-AB4E-C49981FD5CA8}" dt="2023-04-08T08:01:50.405" v="57" actId="47"/>
        <pc:sldMkLst>
          <pc:docMk/>
          <pc:sldMk cId="671526785" sldId="546"/>
        </pc:sldMkLst>
      </pc:sldChg>
      <pc:sldChg chg="del">
        <pc:chgData name="Matthieu De Mari" userId="dfb708c9-d8dc-439f-9a3b-c772bf4a311c" providerId="ADAL" clId="{E03B2E52-244F-419C-AB4E-C49981FD5CA8}" dt="2023-04-08T08:01:50.405" v="57" actId="47"/>
        <pc:sldMkLst>
          <pc:docMk/>
          <pc:sldMk cId="3675315212" sldId="547"/>
        </pc:sldMkLst>
      </pc:sldChg>
      <pc:sldChg chg="del">
        <pc:chgData name="Matthieu De Mari" userId="dfb708c9-d8dc-439f-9a3b-c772bf4a311c" providerId="ADAL" clId="{E03B2E52-244F-419C-AB4E-C49981FD5CA8}" dt="2023-04-08T08:01:50.405" v="57" actId="47"/>
        <pc:sldMkLst>
          <pc:docMk/>
          <pc:sldMk cId="2634705324" sldId="548"/>
        </pc:sldMkLst>
      </pc:sldChg>
      <pc:sldChg chg="del">
        <pc:chgData name="Matthieu De Mari" userId="dfb708c9-d8dc-439f-9a3b-c772bf4a311c" providerId="ADAL" clId="{E03B2E52-244F-419C-AB4E-C49981FD5CA8}" dt="2023-04-08T08:01:50.405" v="57" actId="47"/>
        <pc:sldMkLst>
          <pc:docMk/>
          <pc:sldMk cId="290163072" sldId="549"/>
        </pc:sldMkLst>
      </pc:sldChg>
      <pc:sldChg chg="del">
        <pc:chgData name="Matthieu De Mari" userId="dfb708c9-d8dc-439f-9a3b-c772bf4a311c" providerId="ADAL" clId="{E03B2E52-244F-419C-AB4E-C49981FD5CA8}" dt="2023-04-08T08:01:50.405" v="57" actId="47"/>
        <pc:sldMkLst>
          <pc:docMk/>
          <pc:sldMk cId="939398046" sldId="550"/>
        </pc:sldMkLst>
      </pc:sldChg>
      <pc:sldChg chg="del">
        <pc:chgData name="Matthieu De Mari" userId="dfb708c9-d8dc-439f-9a3b-c772bf4a311c" providerId="ADAL" clId="{E03B2E52-244F-419C-AB4E-C49981FD5CA8}" dt="2023-04-08T08:01:50.405" v="57" actId="47"/>
        <pc:sldMkLst>
          <pc:docMk/>
          <pc:sldMk cId="2529192679" sldId="551"/>
        </pc:sldMkLst>
      </pc:sldChg>
      <pc:sldChg chg="del">
        <pc:chgData name="Matthieu De Mari" userId="dfb708c9-d8dc-439f-9a3b-c772bf4a311c" providerId="ADAL" clId="{E03B2E52-244F-419C-AB4E-C49981FD5CA8}" dt="2023-04-08T08:01:50.405" v="57" actId="47"/>
        <pc:sldMkLst>
          <pc:docMk/>
          <pc:sldMk cId="278003215" sldId="552"/>
        </pc:sldMkLst>
      </pc:sldChg>
      <pc:sldChg chg="del">
        <pc:chgData name="Matthieu De Mari" userId="dfb708c9-d8dc-439f-9a3b-c772bf4a311c" providerId="ADAL" clId="{E03B2E52-244F-419C-AB4E-C49981FD5CA8}" dt="2023-04-08T08:01:52.421" v="58" actId="47"/>
        <pc:sldMkLst>
          <pc:docMk/>
          <pc:sldMk cId="1970150408" sldId="553"/>
        </pc:sldMkLst>
      </pc:sldChg>
      <pc:sldChg chg="del">
        <pc:chgData name="Matthieu De Mari" userId="dfb708c9-d8dc-439f-9a3b-c772bf4a311c" providerId="ADAL" clId="{E03B2E52-244F-419C-AB4E-C49981FD5CA8}" dt="2023-04-08T08:01:52.421" v="58" actId="47"/>
        <pc:sldMkLst>
          <pc:docMk/>
          <pc:sldMk cId="2275015547" sldId="554"/>
        </pc:sldMkLst>
      </pc:sldChg>
      <pc:sldChg chg="del">
        <pc:chgData name="Matthieu De Mari" userId="dfb708c9-d8dc-439f-9a3b-c772bf4a311c" providerId="ADAL" clId="{E03B2E52-244F-419C-AB4E-C49981FD5CA8}" dt="2023-04-08T08:01:52.421" v="58" actId="47"/>
        <pc:sldMkLst>
          <pc:docMk/>
          <pc:sldMk cId="2441655716" sldId="555"/>
        </pc:sldMkLst>
      </pc:sldChg>
      <pc:sldChg chg="del">
        <pc:chgData name="Matthieu De Mari" userId="dfb708c9-d8dc-439f-9a3b-c772bf4a311c" providerId="ADAL" clId="{E03B2E52-244F-419C-AB4E-C49981FD5CA8}" dt="2023-04-08T08:01:52.421" v="58" actId="47"/>
        <pc:sldMkLst>
          <pc:docMk/>
          <pc:sldMk cId="3289215169" sldId="556"/>
        </pc:sldMkLst>
      </pc:sldChg>
      <pc:sldChg chg="del">
        <pc:chgData name="Matthieu De Mari" userId="dfb708c9-d8dc-439f-9a3b-c772bf4a311c" providerId="ADAL" clId="{E03B2E52-244F-419C-AB4E-C49981FD5CA8}" dt="2023-04-08T08:01:52.421" v="58" actId="47"/>
        <pc:sldMkLst>
          <pc:docMk/>
          <pc:sldMk cId="2477708256" sldId="557"/>
        </pc:sldMkLst>
      </pc:sldChg>
      <pc:sldChg chg="del">
        <pc:chgData name="Matthieu De Mari" userId="dfb708c9-d8dc-439f-9a3b-c772bf4a311c" providerId="ADAL" clId="{E03B2E52-244F-419C-AB4E-C49981FD5CA8}" dt="2023-04-08T08:01:53.810" v="59" actId="47"/>
        <pc:sldMkLst>
          <pc:docMk/>
          <pc:sldMk cId="1510176387" sldId="558"/>
        </pc:sldMkLst>
      </pc:sldChg>
      <pc:sldChg chg="del">
        <pc:chgData name="Matthieu De Mari" userId="dfb708c9-d8dc-439f-9a3b-c772bf4a311c" providerId="ADAL" clId="{E03B2E52-244F-419C-AB4E-C49981FD5CA8}" dt="2023-04-08T08:01:56.905" v="61" actId="47"/>
        <pc:sldMkLst>
          <pc:docMk/>
          <pc:sldMk cId="800400488" sldId="559"/>
        </pc:sldMkLst>
      </pc:sldChg>
      <pc:sldChg chg="del">
        <pc:chgData name="Matthieu De Mari" userId="dfb708c9-d8dc-439f-9a3b-c772bf4a311c" providerId="ADAL" clId="{E03B2E52-244F-419C-AB4E-C49981FD5CA8}" dt="2023-04-08T08:01:56.905" v="61" actId="47"/>
        <pc:sldMkLst>
          <pc:docMk/>
          <pc:sldMk cId="3871033695" sldId="560"/>
        </pc:sldMkLst>
      </pc:sldChg>
      <pc:sldChg chg="del">
        <pc:chgData name="Matthieu De Mari" userId="dfb708c9-d8dc-439f-9a3b-c772bf4a311c" providerId="ADAL" clId="{E03B2E52-244F-419C-AB4E-C49981FD5CA8}" dt="2023-04-08T08:01:56.905" v="61" actId="47"/>
        <pc:sldMkLst>
          <pc:docMk/>
          <pc:sldMk cId="118994326" sldId="561"/>
        </pc:sldMkLst>
      </pc:sldChg>
      <pc:sldChg chg="del">
        <pc:chgData name="Matthieu De Mari" userId="dfb708c9-d8dc-439f-9a3b-c772bf4a311c" providerId="ADAL" clId="{E03B2E52-244F-419C-AB4E-C49981FD5CA8}" dt="2023-04-08T08:01:56.905" v="61" actId="47"/>
        <pc:sldMkLst>
          <pc:docMk/>
          <pc:sldMk cId="4195373058" sldId="562"/>
        </pc:sldMkLst>
      </pc:sldChg>
      <pc:sldChg chg="del">
        <pc:chgData name="Matthieu De Mari" userId="dfb708c9-d8dc-439f-9a3b-c772bf4a311c" providerId="ADAL" clId="{E03B2E52-244F-419C-AB4E-C49981FD5CA8}" dt="2023-04-08T08:01:56.905" v="61" actId="47"/>
        <pc:sldMkLst>
          <pc:docMk/>
          <pc:sldMk cId="2866197105" sldId="563"/>
        </pc:sldMkLst>
      </pc:sldChg>
      <pc:sldChg chg="del">
        <pc:chgData name="Matthieu De Mari" userId="dfb708c9-d8dc-439f-9a3b-c772bf4a311c" providerId="ADAL" clId="{E03B2E52-244F-419C-AB4E-C49981FD5CA8}" dt="2023-04-08T08:01:56.905" v="61" actId="47"/>
        <pc:sldMkLst>
          <pc:docMk/>
          <pc:sldMk cId="414632623" sldId="564"/>
        </pc:sldMkLst>
      </pc:sldChg>
      <pc:sldChg chg="del">
        <pc:chgData name="Matthieu De Mari" userId="dfb708c9-d8dc-439f-9a3b-c772bf4a311c" providerId="ADAL" clId="{E03B2E52-244F-419C-AB4E-C49981FD5CA8}" dt="2023-04-08T08:01:56.905" v="61" actId="47"/>
        <pc:sldMkLst>
          <pc:docMk/>
          <pc:sldMk cId="1643076608" sldId="565"/>
        </pc:sldMkLst>
      </pc:sldChg>
      <pc:sldChg chg="del">
        <pc:chgData name="Matthieu De Mari" userId="dfb708c9-d8dc-439f-9a3b-c772bf4a311c" providerId="ADAL" clId="{E03B2E52-244F-419C-AB4E-C49981FD5CA8}" dt="2023-04-08T08:01:56.905" v="61" actId="47"/>
        <pc:sldMkLst>
          <pc:docMk/>
          <pc:sldMk cId="3272609176" sldId="566"/>
        </pc:sldMkLst>
      </pc:sldChg>
      <pc:sldChg chg="del">
        <pc:chgData name="Matthieu De Mari" userId="dfb708c9-d8dc-439f-9a3b-c772bf4a311c" providerId="ADAL" clId="{E03B2E52-244F-419C-AB4E-C49981FD5CA8}" dt="2023-04-08T08:01:56.905" v="61" actId="47"/>
        <pc:sldMkLst>
          <pc:docMk/>
          <pc:sldMk cId="3182056430" sldId="567"/>
        </pc:sldMkLst>
      </pc:sldChg>
      <pc:sldChg chg="del">
        <pc:chgData name="Matthieu De Mari" userId="dfb708c9-d8dc-439f-9a3b-c772bf4a311c" providerId="ADAL" clId="{E03B2E52-244F-419C-AB4E-C49981FD5CA8}" dt="2023-04-08T08:01:56.905" v="61" actId="47"/>
        <pc:sldMkLst>
          <pc:docMk/>
          <pc:sldMk cId="2948095588" sldId="568"/>
        </pc:sldMkLst>
      </pc:sldChg>
      <pc:sldChg chg="del">
        <pc:chgData name="Matthieu De Mari" userId="dfb708c9-d8dc-439f-9a3b-c772bf4a311c" providerId="ADAL" clId="{E03B2E52-244F-419C-AB4E-C49981FD5CA8}" dt="2023-04-08T08:01:56.905" v="61" actId="47"/>
        <pc:sldMkLst>
          <pc:docMk/>
          <pc:sldMk cId="4290530114" sldId="569"/>
        </pc:sldMkLst>
      </pc:sldChg>
      <pc:sldChg chg="del">
        <pc:chgData name="Matthieu De Mari" userId="dfb708c9-d8dc-439f-9a3b-c772bf4a311c" providerId="ADAL" clId="{E03B2E52-244F-419C-AB4E-C49981FD5CA8}" dt="2023-04-08T08:01:56.905" v="61" actId="47"/>
        <pc:sldMkLst>
          <pc:docMk/>
          <pc:sldMk cId="1222223045" sldId="570"/>
        </pc:sldMkLst>
      </pc:sldChg>
      <pc:sldChg chg="del">
        <pc:chgData name="Matthieu De Mari" userId="dfb708c9-d8dc-439f-9a3b-c772bf4a311c" providerId="ADAL" clId="{E03B2E52-244F-419C-AB4E-C49981FD5CA8}" dt="2023-04-08T08:01:43.660" v="54" actId="47"/>
        <pc:sldMkLst>
          <pc:docMk/>
          <pc:sldMk cId="1037892403" sldId="571"/>
        </pc:sldMkLst>
      </pc:sldChg>
      <pc:sldChg chg="del">
        <pc:chgData name="Matthieu De Mari" userId="dfb708c9-d8dc-439f-9a3b-c772bf4a311c" providerId="ADAL" clId="{E03B2E52-244F-419C-AB4E-C49981FD5CA8}" dt="2023-04-08T08:01:53.810" v="59" actId="47"/>
        <pc:sldMkLst>
          <pc:docMk/>
          <pc:sldMk cId="3725586703" sldId="572"/>
        </pc:sldMkLst>
      </pc:sldChg>
      <pc:sldChg chg="del">
        <pc:chgData name="Matthieu De Mari" userId="dfb708c9-d8dc-439f-9a3b-c772bf4a311c" providerId="ADAL" clId="{E03B2E52-244F-419C-AB4E-C49981FD5CA8}" dt="2023-04-08T08:01:53.810" v="59" actId="47"/>
        <pc:sldMkLst>
          <pc:docMk/>
          <pc:sldMk cId="868804947" sldId="573"/>
        </pc:sldMkLst>
      </pc:sldChg>
      <pc:sldChg chg="del">
        <pc:chgData name="Matthieu De Mari" userId="dfb708c9-d8dc-439f-9a3b-c772bf4a311c" providerId="ADAL" clId="{E03B2E52-244F-419C-AB4E-C49981FD5CA8}" dt="2023-04-08T08:01:45.573" v="55" actId="47"/>
        <pc:sldMkLst>
          <pc:docMk/>
          <pc:sldMk cId="593854342" sldId="574"/>
        </pc:sldMkLst>
      </pc:sldChg>
      <pc:sldChg chg="del">
        <pc:chgData name="Matthieu De Mari" userId="dfb708c9-d8dc-439f-9a3b-c772bf4a311c" providerId="ADAL" clId="{E03B2E52-244F-419C-AB4E-C49981FD5CA8}" dt="2023-04-08T08:01:53.810" v="59" actId="47"/>
        <pc:sldMkLst>
          <pc:docMk/>
          <pc:sldMk cId="757317932" sldId="575"/>
        </pc:sldMkLst>
      </pc:sldChg>
      <pc:sldChg chg="del">
        <pc:chgData name="Matthieu De Mari" userId="dfb708c9-d8dc-439f-9a3b-c772bf4a311c" providerId="ADAL" clId="{E03B2E52-244F-419C-AB4E-C49981FD5CA8}" dt="2023-04-08T08:01:53.810" v="59" actId="47"/>
        <pc:sldMkLst>
          <pc:docMk/>
          <pc:sldMk cId="999135589" sldId="576"/>
        </pc:sldMkLst>
      </pc:sldChg>
      <pc:sldChg chg="del">
        <pc:chgData name="Matthieu De Mari" userId="dfb708c9-d8dc-439f-9a3b-c772bf4a311c" providerId="ADAL" clId="{E03B2E52-244F-419C-AB4E-C49981FD5CA8}" dt="2023-04-08T08:01:53.810" v="59" actId="47"/>
        <pc:sldMkLst>
          <pc:docMk/>
          <pc:sldMk cId="3908765729" sldId="577"/>
        </pc:sldMkLst>
      </pc:sldChg>
      <pc:sldChg chg="del">
        <pc:chgData name="Matthieu De Mari" userId="dfb708c9-d8dc-439f-9a3b-c772bf4a311c" providerId="ADAL" clId="{E03B2E52-244F-419C-AB4E-C49981FD5CA8}" dt="2023-04-08T08:01:53.810" v="59" actId="47"/>
        <pc:sldMkLst>
          <pc:docMk/>
          <pc:sldMk cId="3791026620" sldId="578"/>
        </pc:sldMkLst>
      </pc:sldChg>
      <pc:sldChg chg="del">
        <pc:chgData name="Matthieu De Mari" userId="dfb708c9-d8dc-439f-9a3b-c772bf4a311c" providerId="ADAL" clId="{E03B2E52-244F-419C-AB4E-C49981FD5CA8}" dt="2023-04-08T08:01:53.810" v="59" actId="47"/>
        <pc:sldMkLst>
          <pc:docMk/>
          <pc:sldMk cId="3336211952" sldId="579"/>
        </pc:sldMkLst>
      </pc:sldChg>
      <pc:sldChg chg="del">
        <pc:chgData name="Matthieu De Mari" userId="dfb708c9-d8dc-439f-9a3b-c772bf4a311c" providerId="ADAL" clId="{E03B2E52-244F-419C-AB4E-C49981FD5CA8}" dt="2023-04-08T08:01:53.810" v="59" actId="47"/>
        <pc:sldMkLst>
          <pc:docMk/>
          <pc:sldMk cId="1320620905" sldId="580"/>
        </pc:sldMkLst>
      </pc:sldChg>
      <pc:sldChg chg="modSp del mod">
        <pc:chgData name="Matthieu De Mari" userId="dfb708c9-d8dc-439f-9a3b-c772bf4a311c" providerId="ADAL" clId="{E03B2E52-244F-419C-AB4E-C49981FD5CA8}" dt="2023-04-08T11:47:28.032" v="5684" actId="47"/>
        <pc:sldMkLst>
          <pc:docMk/>
          <pc:sldMk cId="2886394644" sldId="581"/>
        </pc:sldMkLst>
        <pc:spChg chg="mod">
          <ac:chgData name="Matthieu De Mari" userId="dfb708c9-d8dc-439f-9a3b-c772bf4a311c" providerId="ADAL" clId="{E03B2E52-244F-419C-AB4E-C49981FD5CA8}" dt="2023-04-08T08:01:39.622" v="53" actId="20577"/>
          <ac:spMkLst>
            <pc:docMk/>
            <pc:sldMk cId="2886394644" sldId="581"/>
            <ac:spMk id="3" creationId="{C71C8DD6-14D1-44DF-9843-EFEDF44E39A2}"/>
          </ac:spMkLst>
        </pc:spChg>
      </pc:sldChg>
      <pc:sldChg chg="del">
        <pc:chgData name="Matthieu De Mari" userId="dfb708c9-d8dc-439f-9a3b-c772bf4a311c" providerId="ADAL" clId="{E03B2E52-244F-419C-AB4E-C49981FD5CA8}" dt="2023-04-08T08:00:06.846" v="1" actId="47"/>
        <pc:sldMkLst>
          <pc:docMk/>
          <pc:sldMk cId="1937848456" sldId="582"/>
        </pc:sldMkLst>
      </pc:sldChg>
      <pc:sldChg chg="modSp new mod">
        <pc:chgData name="Matthieu De Mari" userId="dfb708c9-d8dc-439f-9a3b-c772bf4a311c" providerId="ADAL" clId="{E03B2E52-244F-419C-AB4E-C49981FD5CA8}" dt="2023-04-08T08:13:37.516" v="230" actId="20577"/>
        <pc:sldMkLst>
          <pc:docMk/>
          <pc:sldMk cId="2434913568" sldId="582"/>
        </pc:sldMkLst>
        <pc:spChg chg="mod">
          <ac:chgData name="Matthieu De Mari" userId="dfb708c9-d8dc-439f-9a3b-c772bf4a311c" providerId="ADAL" clId="{E03B2E52-244F-419C-AB4E-C49981FD5CA8}" dt="2023-04-08T08:11:57.293" v="110" actId="20577"/>
          <ac:spMkLst>
            <pc:docMk/>
            <pc:sldMk cId="2434913568" sldId="582"/>
            <ac:spMk id="2" creationId="{D169B4A1-B5B3-454D-A1F5-72CCE087DB84}"/>
          </ac:spMkLst>
        </pc:spChg>
        <pc:spChg chg="mod">
          <ac:chgData name="Matthieu De Mari" userId="dfb708c9-d8dc-439f-9a3b-c772bf4a311c" providerId="ADAL" clId="{E03B2E52-244F-419C-AB4E-C49981FD5CA8}" dt="2023-04-08T08:13:37.516" v="230" actId="20577"/>
          <ac:spMkLst>
            <pc:docMk/>
            <pc:sldMk cId="2434913568" sldId="582"/>
            <ac:spMk id="3" creationId="{F04B59F1-5EC7-FCC5-083B-63A4D8CCB8E1}"/>
          </ac:spMkLst>
        </pc:spChg>
      </pc:sldChg>
      <pc:sldChg chg="modSp new mod">
        <pc:chgData name="Matthieu De Mari" userId="dfb708c9-d8dc-439f-9a3b-c772bf4a311c" providerId="ADAL" clId="{E03B2E52-244F-419C-AB4E-C49981FD5CA8}" dt="2023-04-08T08:15:57.780" v="380" actId="20577"/>
        <pc:sldMkLst>
          <pc:docMk/>
          <pc:sldMk cId="2346965948" sldId="583"/>
        </pc:sldMkLst>
        <pc:spChg chg="mod">
          <ac:chgData name="Matthieu De Mari" userId="dfb708c9-d8dc-439f-9a3b-c772bf4a311c" providerId="ADAL" clId="{E03B2E52-244F-419C-AB4E-C49981FD5CA8}" dt="2023-04-08T08:13:50.379" v="277" actId="20577"/>
          <ac:spMkLst>
            <pc:docMk/>
            <pc:sldMk cId="2346965948" sldId="583"/>
            <ac:spMk id="2" creationId="{3DDA4FD9-198F-0AE8-CF76-80E50C0BDAC1}"/>
          </ac:spMkLst>
        </pc:spChg>
        <pc:spChg chg="mod">
          <ac:chgData name="Matthieu De Mari" userId="dfb708c9-d8dc-439f-9a3b-c772bf4a311c" providerId="ADAL" clId="{E03B2E52-244F-419C-AB4E-C49981FD5CA8}" dt="2023-04-08T08:15:57.780" v="380" actId="20577"/>
          <ac:spMkLst>
            <pc:docMk/>
            <pc:sldMk cId="2346965948" sldId="583"/>
            <ac:spMk id="3" creationId="{9E8DD4B8-2D42-0F82-2468-751C67E0A463}"/>
          </ac:spMkLst>
        </pc:spChg>
      </pc:sldChg>
      <pc:sldChg chg="modSp add mod">
        <pc:chgData name="Matthieu De Mari" userId="dfb708c9-d8dc-439f-9a3b-c772bf4a311c" providerId="ADAL" clId="{E03B2E52-244F-419C-AB4E-C49981FD5CA8}" dt="2023-04-08T08:24:08.350" v="475" actId="20577"/>
        <pc:sldMkLst>
          <pc:docMk/>
          <pc:sldMk cId="3651028464" sldId="584"/>
        </pc:sldMkLst>
        <pc:spChg chg="mod">
          <ac:chgData name="Matthieu De Mari" userId="dfb708c9-d8dc-439f-9a3b-c772bf4a311c" providerId="ADAL" clId="{E03B2E52-244F-419C-AB4E-C49981FD5CA8}" dt="2023-04-08T08:16:15.375" v="408" actId="20577"/>
          <ac:spMkLst>
            <pc:docMk/>
            <pc:sldMk cId="3651028464" sldId="584"/>
            <ac:spMk id="2" creationId="{3DDA4FD9-198F-0AE8-CF76-80E50C0BDAC1}"/>
          </ac:spMkLst>
        </pc:spChg>
        <pc:spChg chg="mod">
          <ac:chgData name="Matthieu De Mari" userId="dfb708c9-d8dc-439f-9a3b-c772bf4a311c" providerId="ADAL" clId="{E03B2E52-244F-419C-AB4E-C49981FD5CA8}" dt="2023-04-08T08:24:08.350" v="475" actId="20577"/>
          <ac:spMkLst>
            <pc:docMk/>
            <pc:sldMk cId="3651028464" sldId="584"/>
            <ac:spMk id="3" creationId="{9E8DD4B8-2D42-0F82-2468-751C67E0A463}"/>
          </ac:spMkLst>
        </pc:spChg>
      </pc:sldChg>
      <pc:sldChg chg="addSp delSp modSp new mod modClrScheme chgLayout">
        <pc:chgData name="Matthieu De Mari" userId="dfb708c9-d8dc-439f-9a3b-c772bf4a311c" providerId="ADAL" clId="{E03B2E52-244F-419C-AB4E-C49981FD5CA8}" dt="2023-04-08T10:15:24.634" v="1112" actId="20577"/>
        <pc:sldMkLst>
          <pc:docMk/>
          <pc:sldMk cId="1861777367" sldId="585"/>
        </pc:sldMkLst>
        <pc:spChg chg="mod ord">
          <ac:chgData name="Matthieu De Mari" userId="dfb708c9-d8dc-439f-9a3b-c772bf4a311c" providerId="ADAL" clId="{E03B2E52-244F-419C-AB4E-C49981FD5CA8}" dt="2023-04-08T08:24:36.502" v="534" actId="700"/>
          <ac:spMkLst>
            <pc:docMk/>
            <pc:sldMk cId="1861777367" sldId="585"/>
            <ac:spMk id="2" creationId="{5AAC8EA5-629A-EE9F-AD3D-2FE92A6559A1}"/>
          </ac:spMkLst>
        </pc:spChg>
        <pc:spChg chg="del mod ord">
          <ac:chgData name="Matthieu De Mari" userId="dfb708c9-d8dc-439f-9a3b-c772bf4a311c" providerId="ADAL" clId="{E03B2E52-244F-419C-AB4E-C49981FD5CA8}" dt="2023-04-08T08:24:36.502" v="534" actId="700"/>
          <ac:spMkLst>
            <pc:docMk/>
            <pc:sldMk cId="1861777367" sldId="585"/>
            <ac:spMk id="3" creationId="{25C013D0-DFA6-38D0-B9DB-498F0D70F357}"/>
          </ac:spMkLst>
        </pc:spChg>
        <pc:spChg chg="add mod ord">
          <ac:chgData name="Matthieu De Mari" userId="dfb708c9-d8dc-439f-9a3b-c772bf4a311c" providerId="ADAL" clId="{E03B2E52-244F-419C-AB4E-C49981FD5CA8}" dt="2023-04-08T10:15:24.634" v="1112" actId="20577"/>
          <ac:spMkLst>
            <pc:docMk/>
            <pc:sldMk cId="1861777367" sldId="585"/>
            <ac:spMk id="4" creationId="{D0F3FD9E-611A-0513-DA24-01C1C2CC238C}"/>
          </ac:spMkLst>
        </pc:spChg>
        <pc:spChg chg="add del mod ord">
          <ac:chgData name="Matthieu De Mari" userId="dfb708c9-d8dc-439f-9a3b-c772bf4a311c" providerId="ADAL" clId="{E03B2E52-244F-419C-AB4E-C49981FD5CA8}" dt="2023-04-08T10:12:57.522" v="946" actId="478"/>
          <ac:spMkLst>
            <pc:docMk/>
            <pc:sldMk cId="1861777367" sldId="585"/>
            <ac:spMk id="5" creationId="{1C707707-6E8A-BA0C-9300-0A962D2119D0}"/>
          </ac:spMkLst>
        </pc:spChg>
        <pc:picChg chg="add mod">
          <ac:chgData name="Matthieu De Mari" userId="dfb708c9-d8dc-439f-9a3b-c772bf4a311c" providerId="ADAL" clId="{E03B2E52-244F-419C-AB4E-C49981FD5CA8}" dt="2023-04-08T10:13:18.661" v="951" actId="1076"/>
          <ac:picMkLst>
            <pc:docMk/>
            <pc:sldMk cId="1861777367" sldId="585"/>
            <ac:picMk id="7" creationId="{26E4133D-E5CA-1E2F-A36D-4E69259AA189}"/>
          </ac:picMkLst>
        </pc:picChg>
      </pc:sldChg>
      <pc:sldChg chg="new del">
        <pc:chgData name="Matthieu De Mari" userId="dfb708c9-d8dc-439f-9a3b-c772bf4a311c" providerId="ADAL" clId="{E03B2E52-244F-419C-AB4E-C49981FD5CA8}" dt="2023-04-08T08:24:41.497" v="536" actId="47"/>
        <pc:sldMkLst>
          <pc:docMk/>
          <pc:sldMk cId="1843638437" sldId="586"/>
        </pc:sldMkLst>
      </pc:sldChg>
      <pc:sldChg chg="add del">
        <pc:chgData name="Matthieu De Mari" userId="dfb708c9-d8dc-439f-9a3b-c772bf4a311c" providerId="ADAL" clId="{E03B2E52-244F-419C-AB4E-C49981FD5CA8}" dt="2023-04-08T10:12:59.361" v="947" actId="47"/>
        <pc:sldMkLst>
          <pc:docMk/>
          <pc:sldMk cId="3862429343" sldId="586"/>
        </pc:sldMkLst>
      </pc:sldChg>
      <pc:sldChg chg="addSp delSp modSp add mod">
        <pc:chgData name="Matthieu De Mari" userId="dfb708c9-d8dc-439f-9a3b-c772bf4a311c" providerId="ADAL" clId="{E03B2E52-244F-419C-AB4E-C49981FD5CA8}" dt="2023-04-08T10:17:40.913" v="1445" actId="20577"/>
        <pc:sldMkLst>
          <pc:docMk/>
          <pc:sldMk cId="3252383260" sldId="587"/>
        </pc:sldMkLst>
        <pc:spChg chg="mod">
          <ac:chgData name="Matthieu De Mari" userId="dfb708c9-d8dc-439f-9a3b-c772bf4a311c" providerId="ADAL" clId="{E03B2E52-244F-419C-AB4E-C49981FD5CA8}" dt="2023-04-08T08:38:09.896" v="557" actId="20577"/>
          <ac:spMkLst>
            <pc:docMk/>
            <pc:sldMk cId="3252383260" sldId="587"/>
            <ac:spMk id="2" creationId="{5AAC8EA5-629A-EE9F-AD3D-2FE92A6559A1}"/>
          </ac:spMkLst>
        </pc:spChg>
        <pc:spChg chg="mod">
          <ac:chgData name="Matthieu De Mari" userId="dfb708c9-d8dc-439f-9a3b-c772bf4a311c" providerId="ADAL" clId="{E03B2E52-244F-419C-AB4E-C49981FD5CA8}" dt="2023-04-08T10:17:40.913" v="1445" actId="20577"/>
          <ac:spMkLst>
            <pc:docMk/>
            <pc:sldMk cId="3252383260" sldId="587"/>
            <ac:spMk id="4" creationId="{D0F3FD9E-611A-0513-DA24-01C1C2CC238C}"/>
          </ac:spMkLst>
        </pc:spChg>
        <pc:spChg chg="del">
          <ac:chgData name="Matthieu De Mari" userId="dfb708c9-d8dc-439f-9a3b-c772bf4a311c" providerId="ADAL" clId="{E03B2E52-244F-419C-AB4E-C49981FD5CA8}" dt="2023-04-08T10:16:59.016" v="1341" actId="478"/>
          <ac:spMkLst>
            <pc:docMk/>
            <pc:sldMk cId="3252383260" sldId="587"/>
            <ac:spMk id="5" creationId="{1C707707-6E8A-BA0C-9300-0A962D2119D0}"/>
          </ac:spMkLst>
        </pc:spChg>
        <pc:picChg chg="add mod">
          <ac:chgData name="Matthieu De Mari" userId="dfb708c9-d8dc-439f-9a3b-c772bf4a311c" providerId="ADAL" clId="{E03B2E52-244F-419C-AB4E-C49981FD5CA8}" dt="2023-04-08T10:17:39.249" v="1439" actId="1038"/>
          <ac:picMkLst>
            <pc:docMk/>
            <pc:sldMk cId="3252383260" sldId="587"/>
            <ac:picMk id="6" creationId="{A0FD16AD-C3AE-232D-85EC-0A78006CE95E}"/>
          </ac:picMkLst>
        </pc:picChg>
      </pc:sldChg>
      <pc:sldChg chg="addSp delSp modSp add mod">
        <pc:chgData name="Matthieu De Mari" userId="dfb708c9-d8dc-439f-9a3b-c772bf4a311c" providerId="ADAL" clId="{E03B2E52-244F-419C-AB4E-C49981FD5CA8}" dt="2023-04-08T10:18:48.840" v="1631" actId="20577"/>
        <pc:sldMkLst>
          <pc:docMk/>
          <pc:sldMk cId="2892640342" sldId="588"/>
        </pc:sldMkLst>
        <pc:spChg chg="mod">
          <ac:chgData name="Matthieu De Mari" userId="dfb708c9-d8dc-439f-9a3b-c772bf4a311c" providerId="ADAL" clId="{E03B2E52-244F-419C-AB4E-C49981FD5CA8}" dt="2023-04-08T10:18:48.840" v="1631" actId="20577"/>
          <ac:spMkLst>
            <pc:docMk/>
            <pc:sldMk cId="2892640342" sldId="588"/>
            <ac:spMk id="4" creationId="{D0F3FD9E-611A-0513-DA24-01C1C2CC238C}"/>
          </ac:spMkLst>
        </pc:spChg>
        <pc:spChg chg="del">
          <ac:chgData name="Matthieu De Mari" userId="dfb708c9-d8dc-439f-9a3b-c772bf4a311c" providerId="ADAL" clId="{E03B2E52-244F-419C-AB4E-C49981FD5CA8}" dt="2023-04-08T10:18:10.792" v="1572" actId="478"/>
          <ac:spMkLst>
            <pc:docMk/>
            <pc:sldMk cId="2892640342" sldId="588"/>
            <ac:spMk id="5" creationId="{1C707707-6E8A-BA0C-9300-0A962D2119D0}"/>
          </ac:spMkLst>
        </pc:spChg>
        <pc:picChg chg="add mod">
          <ac:chgData name="Matthieu De Mari" userId="dfb708c9-d8dc-439f-9a3b-c772bf4a311c" providerId="ADAL" clId="{E03B2E52-244F-419C-AB4E-C49981FD5CA8}" dt="2023-04-08T10:18:34.348" v="1578" actId="1076"/>
          <ac:picMkLst>
            <pc:docMk/>
            <pc:sldMk cId="2892640342" sldId="588"/>
            <ac:picMk id="6" creationId="{54B915EF-01AC-80DE-03B9-497AEF1E506E}"/>
          </ac:picMkLst>
        </pc:picChg>
      </pc:sldChg>
      <pc:sldChg chg="addSp delSp modSp add mod modClrScheme chgLayout">
        <pc:chgData name="Matthieu De Mari" userId="dfb708c9-d8dc-439f-9a3b-c772bf4a311c" providerId="ADAL" clId="{E03B2E52-244F-419C-AB4E-C49981FD5CA8}" dt="2023-04-08T10:19:32.045" v="1648" actId="20577"/>
        <pc:sldMkLst>
          <pc:docMk/>
          <pc:sldMk cId="3385248089" sldId="589"/>
        </pc:sldMkLst>
        <pc:spChg chg="mod ord">
          <ac:chgData name="Matthieu De Mari" userId="dfb708c9-d8dc-439f-9a3b-c772bf4a311c" providerId="ADAL" clId="{E03B2E52-244F-419C-AB4E-C49981FD5CA8}" dt="2023-04-08T08:38:23.035" v="586" actId="700"/>
          <ac:spMkLst>
            <pc:docMk/>
            <pc:sldMk cId="3385248089" sldId="589"/>
            <ac:spMk id="2" creationId="{5AAC8EA5-629A-EE9F-AD3D-2FE92A6559A1}"/>
          </ac:spMkLst>
        </pc:spChg>
        <pc:spChg chg="add mod ord">
          <ac:chgData name="Matthieu De Mari" userId="dfb708c9-d8dc-439f-9a3b-c772bf4a311c" providerId="ADAL" clId="{E03B2E52-244F-419C-AB4E-C49981FD5CA8}" dt="2023-04-08T10:19:32.045" v="1648" actId="20577"/>
          <ac:spMkLst>
            <pc:docMk/>
            <pc:sldMk cId="3385248089" sldId="589"/>
            <ac:spMk id="3" creationId="{805BEDD4-DD80-782C-CA60-EB034BD30B11}"/>
          </ac:spMkLst>
        </pc:spChg>
        <pc:spChg chg="del mod ord">
          <ac:chgData name="Matthieu De Mari" userId="dfb708c9-d8dc-439f-9a3b-c772bf4a311c" providerId="ADAL" clId="{E03B2E52-244F-419C-AB4E-C49981FD5CA8}" dt="2023-04-08T08:38:23.035" v="586" actId="700"/>
          <ac:spMkLst>
            <pc:docMk/>
            <pc:sldMk cId="3385248089" sldId="589"/>
            <ac:spMk id="4" creationId="{D0F3FD9E-611A-0513-DA24-01C1C2CC238C}"/>
          </ac:spMkLst>
        </pc:spChg>
        <pc:spChg chg="del">
          <ac:chgData name="Matthieu De Mari" userId="dfb708c9-d8dc-439f-9a3b-c772bf4a311c" providerId="ADAL" clId="{E03B2E52-244F-419C-AB4E-C49981FD5CA8}" dt="2023-04-08T08:38:23.035" v="586" actId="700"/>
          <ac:spMkLst>
            <pc:docMk/>
            <pc:sldMk cId="3385248089" sldId="589"/>
            <ac:spMk id="5" creationId="{1C707707-6E8A-BA0C-9300-0A962D2119D0}"/>
          </ac:spMkLst>
        </pc:spChg>
      </pc:sldChg>
      <pc:sldChg chg="modSp new mod">
        <pc:chgData name="Matthieu De Mari" userId="dfb708c9-d8dc-439f-9a3b-c772bf4a311c" providerId="ADAL" clId="{E03B2E52-244F-419C-AB4E-C49981FD5CA8}" dt="2023-04-08T11:20:15.378" v="2528" actId="20577"/>
        <pc:sldMkLst>
          <pc:docMk/>
          <pc:sldMk cId="2030928672" sldId="590"/>
        </pc:sldMkLst>
        <pc:spChg chg="mod">
          <ac:chgData name="Matthieu De Mari" userId="dfb708c9-d8dc-439f-9a3b-c772bf4a311c" providerId="ADAL" clId="{E03B2E52-244F-419C-AB4E-C49981FD5CA8}" dt="2023-04-08T11:18:27.642" v="2085" actId="20577"/>
          <ac:spMkLst>
            <pc:docMk/>
            <pc:sldMk cId="2030928672" sldId="590"/>
            <ac:spMk id="2" creationId="{A213AC7E-A148-DFE4-2E47-4805D33CF788}"/>
          </ac:spMkLst>
        </pc:spChg>
        <pc:spChg chg="mod">
          <ac:chgData name="Matthieu De Mari" userId="dfb708c9-d8dc-439f-9a3b-c772bf4a311c" providerId="ADAL" clId="{E03B2E52-244F-419C-AB4E-C49981FD5CA8}" dt="2023-04-08T11:20:15.378" v="2528" actId="20577"/>
          <ac:spMkLst>
            <pc:docMk/>
            <pc:sldMk cId="2030928672" sldId="590"/>
            <ac:spMk id="3" creationId="{108496A0-B839-6E3A-99AC-C0A3D2464E9D}"/>
          </ac:spMkLst>
        </pc:spChg>
      </pc:sldChg>
      <pc:sldChg chg="addSp delSp modSp new mod modClrScheme chgLayout">
        <pc:chgData name="Matthieu De Mari" userId="dfb708c9-d8dc-439f-9a3b-c772bf4a311c" providerId="ADAL" clId="{E03B2E52-244F-419C-AB4E-C49981FD5CA8}" dt="2023-04-08T11:33:26.702" v="4340" actId="478"/>
        <pc:sldMkLst>
          <pc:docMk/>
          <pc:sldMk cId="2200457387" sldId="591"/>
        </pc:sldMkLst>
        <pc:spChg chg="mod ord">
          <ac:chgData name="Matthieu De Mari" userId="dfb708c9-d8dc-439f-9a3b-c772bf4a311c" providerId="ADAL" clId="{E03B2E52-244F-419C-AB4E-C49981FD5CA8}" dt="2023-04-08T11:32:10.169" v="4120" actId="700"/>
          <ac:spMkLst>
            <pc:docMk/>
            <pc:sldMk cId="2200457387" sldId="591"/>
            <ac:spMk id="2" creationId="{2B510219-4491-F0A7-FDC3-EA9F53E5A86D}"/>
          </ac:spMkLst>
        </pc:spChg>
        <pc:spChg chg="del mod ord">
          <ac:chgData name="Matthieu De Mari" userId="dfb708c9-d8dc-439f-9a3b-c772bf4a311c" providerId="ADAL" clId="{E03B2E52-244F-419C-AB4E-C49981FD5CA8}" dt="2023-04-08T11:32:10.169" v="4120" actId="700"/>
          <ac:spMkLst>
            <pc:docMk/>
            <pc:sldMk cId="2200457387" sldId="591"/>
            <ac:spMk id="3" creationId="{65DEE281-F97D-8BF2-250E-BD8824201D12}"/>
          </ac:spMkLst>
        </pc:spChg>
        <pc:spChg chg="add mod ord">
          <ac:chgData name="Matthieu De Mari" userId="dfb708c9-d8dc-439f-9a3b-c772bf4a311c" providerId="ADAL" clId="{E03B2E52-244F-419C-AB4E-C49981FD5CA8}" dt="2023-04-08T11:33:26.076" v="4339" actId="20577"/>
          <ac:spMkLst>
            <pc:docMk/>
            <pc:sldMk cId="2200457387" sldId="591"/>
            <ac:spMk id="4" creationId="{63EE2511-2685-BC6B-0377-B40C1EDD64A7}"/>
          </ac:spMkLst>
        </pc:spChg>
        <pc:spChg chg="add del mod ord">
          <ac:chgData name="Matthieu De Mari" userId="dfb708c9-d8dc-439f-9a3b-c772bf4a311c" providerId="ADAL" clId="{E03B2E52-244F-419C-AB4E-C49981FD5CA8}" dt="2023-04-08T11:32:45.778" v="4258" actId="478"/>
          <ac:spMkLst>
            <pc:docMk/>
            <pc:sldMk cId="2200457387" sldId="591"/>
            <ac:spMk id="5" creationId="{7ACD8496-AF45-4E97-D509-80781F4EE44F}"/>
          </ac:spMkLst>
        </pc:spChg>
        <pc:picChg chg="add mod">
          <ac:chgData name="Matthieu De Mari" userId="dfb708c9-d8dc-439f-9a3b-c772bf4a311c" providerId="ADAL" clId="{E03B2E52-244F-419C-AB4E-C49981FD5CA8}" dt="2023-04-08T11:32:50.829" v="4262" actId="1076"/>
          <ac:picMkLst>
            <pc:docMk/>
            <pc:sldMk cId="2200457387" sldId="591"/>
            <ac:picMk id="7" creationId="{85611637-184B-DBF5-42D8-41D4D24CB711}"/>
          </ac:picMkLst>
        </pc:picChg>
        <pc:picChg chg="add del mod">
          <ac:chgData name="Matthieu De Mari" userId="dfb708c9-d8dc-439f-9a3b-c772bf4a311c" providerId="ADAL" clId="{E03B2E52-244F-419C-AB4E-C49981FD5CA8}" dt="2023-04-08T11:33:26.702" v="4340" actId="478"/>
          <ac:picMkLst>
            <pc:docMk/>
            <pc:sldMk cId="2200457387" sldId="591"/>
            <ac:picMk id="9" creationId="{9290E773-84C6-8303-BD02-C6F886D733AB}"/>
          </ac:picMkLst>
        </pc:picChg>
      </pc:sldChg>
      <pc:sldChg chg="delSp new del mod">
        <pc:chgData name="Matthieu De Mari" userId="dfb708c9-d8dc-439f-9a3b-c772bf4a311c" providerId="ADAL" clId="{E03B2E52-244F-419C-AB4E-C49981FD5CA8}" dt="2023-04-08T11:42:36.052" v="5191" actId="47"/>
        <pc:sldMkLst>
          <pc:docMk/>
          <pc:sldMk cId="1944105635" sldId="592"/>
        </pc:sldMkLst>
        <pc:spChg chg="del">
          <ac:chgData name="Matthieu De Mari" userId="dfb708c9-d8dc-439f-9a3b-c772bf4a311c" providerId="ADAL" clId="{E03B2E52-244F-419C-AB4E-C49981FD5CA8}" dt="2023-04-08T11:42:02.563" v="5181" actId="478"/>
          <ac:spMkLst>
            <pc:docMk/>
            <pc:sldMk cId="1944105635" sldId="592"/>
            <ac:spMk id="2" creationId="{5B5E08CD-0ACB-2BCE-2692-10872C88E144}"/>
          </ac:spMkLst>
        </pc:spChg>
        <pc:spChg chg="del">
          <ac:chgData name="Matthieu De Mari" userId="dfb708c9-d8dc-439f-9a3b-c772bf4a311c" providerId="ADAL" clId="{E03B2E52-244F-419C-AB4E-C49981FD5CA8}" dt="2023-04-08T11:42:03.242" v="5182" actId="478"/>
          <ac:spMkLst>
            <pc:docMk/>
            <pc:sldMk cId="1944105635" sldId="592"/>
            <ac:spMk id="3" creationId="{FD2C1271-5EC0-B4C4-5B93-5FFD5DD66512}"/>
          </ac:spMkLst>
        </pc:spChg>
      </pc:sldChg>
      <pc:sldChg chg="new del">
        <pc:chgData name="Matthieu De Mari" userId="dfb708c9-d8dc-439f-9a3b-c772bf4a311c" providerId="ADAL" clId="{E03B2E52-244F-419C-AB4E-C49981FD5CA8}" dt="2023-04-08T11:42:38.010" v="5192" actId="47"/>
        <pc:sldMkLst>
          <pc:docMk/>
          <pc:sldMk cId="3968077811" sldId="593"/>
        </pc:sldMkLst>
      </pc:sldChg>
      <pc:sldChg chg="addSp delSp modSp add mod">
        <pc:chgData name="Matthieu De Mari" userId="dfb708c9-d8dc-439f-9a3b-c772bf4a311c" providerId="ADAL" clId="{E03B2E52-244F-419C-AB4E-C49981FD5CA8}" dt="2023-04-08T10:15:30.725" v="1113"/>
        <pc:sldMkLst>
          <pc:docMk/>
          <pc:sldMk cId="2930095963" sldId="594"/>
        </pc:sldMkLst>
        <pc:spChg chg="mod">
          <ac:chgData name="Matthieu De Mari" userId="dfb708c9-d8dc-439f-9a3b-c772bf4a311c" providerId="ADAL" clId="{E03B2E52-244F-419C-AB4E-C49981FD5CA8}" dt="2023-04-08T10:15:30.725" v="1113"/>
          <ac:spMkLst>
            <pc:docMk/>
            <pc:sldMk cId="2930095963" sldId="594"/>
            <ac:spMk id="4" creationId="{D0F3FD9E-611A-0513-DA24-01C1C2CC238C}"/>
          </ac:spMkLst>
        </pc:spChg>
        <pc:picChg chg="add mod">
          <ac:chgData name="Matthieu De Mari" userId="dfb708c9-d8dc-439f-9a3b-c772bf4a311c" providerId="ADAL" clId="{E03B2E52-244F-419C-AB4E-C49981FD5CA8}" dt="2023-04-08T10:14:29.953" v="1082" actId="1036"/>
          <ac:picMkLst>
            <pc:docMk/>
            <pc:sldMk cId="2930095963" sldId="594"/>
            <ac:picMk id="5" creationId="{73FBD441-7699-FE55-A3B4-47365BA0A5CE}"/>
          </ac:picMkLst>
        </pc:picChg>
        <pc:picChg chg="del">
          <ac:chgData name="Matthieu De Mari" userId="dfb708c9-d8dc-439f-9a3b-c772bf4a311c" providerId="ADAL" clId="{E03B2E52-244F-419C-AB4E-C49981FD5CA8}" dt="2023-04-08T10:14:25.521" v="1043" actId="478"/>
          <ac:picMkLst>
            <pc:docMk/>
            <pc:sldMk cId="2930095963" sldId="594"/>
            <ac:picMk id="7" creationId="{26E4133D-E5CA-1E2F-A36D-4E69259AA189}"/>
          </ac:picMkLst>
        </pc:picChg>
      </pc:sldChg>
      <pc:sldChg chg="delSp modSp add mod ord modClrScheme chgLayout">
        <pc:chgData name="Matthieu De Mari" userId="dfb708c9-d8dc-439f-9a3b-c772bf4a311c" providerId="ADAL" clId="{E03B2E52-244F-419C-AB4E-C49981FD5CA8}" dt="2023-04-08T10:16:37.812" v="1269"/>
        <pc:sldMkLst>
          <pc:docMk/>
          <pc:sldMk cId="3248746070" sldId="595"/>
        </pc:sldMkLst>
        <pc:spChg chg="mod ord">
          <ac:chgData name="Matthieu De Mari" userId="dfb708c9-d8dc-439f-9a3b-c772bf4a311c" providerId="ADAL" clId="{E03B2E52-244F-419C-AB4E-C49981FD5CA8}" dt="2023-04-08T10:15:10.431" v="1102" actId="700"/>
          <ac:spMkLst>
            <pc:docMk/>
            <pc:sldMk cId="3248746070" sldId="595"/>
            <ac:spMk id="2" creationId="{5AAC8EA5-629A-EE9F-AD3D-2FE92A6559A1}"/>
          </ac:spMkLst>
        </pc:spChg>
        <pc:spChg chg="mod ord">
          <ac:chgData name="Matthieu De Mari" userId="dfb708c9-d8dc-439f-9a3b-c772bf4a311c" providerId="ADAL" clId="{E03B2E52-244F-419C-AB4E-C49981FD5CA8}" dt="2023-04-08T10:16:37.812" v="1269"/>
          <ac:spMkLst>
            <pc:docMk/>
            <pc:sldMk cId="3248746070" sldId="595"/>
            <ac:spMk id="4" creationId="{D0F3FD9E-611A-0513-DA24-01C1C2CC238C}"/>
          </ac:spMkLst>
        </pc:spChg>
        <pc:picChg chg="del">
          <ac:chgData name="Matthieu De Mari" userId="dfb708c9-d8dc-439f-9a3b-c772bf4a311c" providerId="ADAL" clId="{E03B2E52-244F-419C-AB4E-C49981FD5CA8}" dt="2023-04-08T10:15:11.714" v="1104" actId="478"/>
          <ac:picMkLst>
            <pc:docMk/>
            <pc:sldMk cId="3248746070" sldId="595"/>
            <ac:picMk id="7" creationId="{26E4133D-E5CA-1E2F-A36D-4E69259AA189}"/>
          </ac:picMkLst>
        </pc:picChg>
      </pc:sldChg>
      <pc:sldChg chg="new del">
        <pc:chgData name="Matthieu De Mari" userId="dfb708c9-d8dc-439f-9a3b-c772bf4a311c" providerId="ADAL" clId="{E03B2E52-244F-419C-AB4E-C49981FD5CA8}" dt="2023-04-08T10:47:29.799" v="1651" actId="47"/>
        <pc:sldMkLst>
          <pc:docMk/>
          <pc:sldMk cId="2863143268" sldId="596"/>
        </pc:sldMkLst>
      </pc:sldChg>
      <pc:sldChg chg="addSp modSp add mod">
        <pc:chgData name="Matthieu De Mari" userId="dfb708c9-d8dc-439f-9a3b-c772bf4a311c" providerId="ADAL" clId="{E03B2E52-244F-419C-AB4E-C49981FD5CA8}" dt="2023-04-08T10:47:39.939" v="1655" actId="1076"/>
        <pc:sldMkLst>
          <pc:docMk/>
          <pc:sldMk cId="755846996" sldId="597"/>
        </pc:sldMkLst>
        <pc:picChg chg="add mod">
          <ac:chgData name="Matthieu De Mari" userId="dfb708c9-d8dc-439f-9a3b-c772bf4a311c" providerId="ADAL" clId="{E03B2E52-244F-419C-AB4E-C49981FD5CA8}" dt="2023-04-08T10:47:39.939" v="1655" actId="1076"/>
          <ac:picMkLst>
            <pc:docMk/>
            <pc:sldMk cId="755846996" sldId="597"/>
            <ac:picMk id="5" creationId="{455B770F-FD69-6AE0-AEB0-F9DCC574179C}"/>
          </ac:picMkLst>
        </pc:picChg>
      </pc:sldChg>
      <pc:sldChg chg="addSp delSp modSp new mod modClrScheme chgLayout">
        <pc:chgData name="Matthieu De Mari" userId="dfb708c9-d8dc-439f-9a3b-c772bf4a311c" providerId="ADAL" clId="{E03B2E52-244F-419C-AB4E-C49981FD5CA8}" dt="2023-04-08T11:34:52.811" v="4460" actId="5793"/>
        <pc:sldMkLst>
          <pc:docMk/>
          <pc:sldMk cId="760770457" sldId="598"/>
        </pc:sldMkLst>
        <pc:spChg chg="mod ord">
          <ac:chgData name="Matthieu De Mari" userId="dfb708c9-d8dc-439f-9a3b-c772bf4a311c" providerId="ADAL" clId="{E03B2E52-244F-419C-AB4E-C49981FD5CA8}" dt="2023-04-08T11:15:24.356" v="1683" actId="700"/>
          <ac:spMkLst>
            <pc:docMk/>
            <pc:sldMk cId="760770457" sldId="598"/>
            <ac:spMk id="2" creationId="{454514AB-7A54-D98B-7745-2530EEDCEDF5}"/>
          </ac:spMkLst>
        </pc:spChg>
        <pc:spChg chg="del mod ord">
          <ac:chgData name="Matthieu De Mari" userId="dfb708c9-d8dc-439f-9a3b-c772bf4a311c" providerId="ADAL" clId="{E03B2E52-244F-419C-AB4E-C49981FD5CA8}" dt="2023-04-08T11:15:24.356" v="1683" actId="700"/>
          <ac:spMkLst>
            <pc:docMk/>
            <pc:sldMk cId="760770457" sldId="598"/>
            <ac:spMk id="3" creationId="{981487B4-7FF6-B6DB-7B57-6003FC3DF67D}"/>
          </ac:spMkLst>
        </pc:spChg>
        <pc:spChg chg="add mod ord">
          <ac:chgData name="Matthieu De Mari" userId="dfb708c9-d8dc-439f-9a3b-c772bf4a311c" providerId="ADAL" clId="{E03B2E52-244F-419C-AB4E-C49981FD5CA8}" dt="2023-04-08T11:34:52.811" v="4460" actId="5793"/>
          <ac:spMkLst>
            <pc:docMk/>
            <pc:sldMk cId="760770457" sldId="598"/>
            <ac:spMk id="4" creationId="{7D9B4562-DE5C-B532-1FCE-97BC00B23393}"/>
          </ac:spMkLst>
        </pc:spChg>
        <pc:spChg chg="add del mod ord">
          <ac:chgData name="Matthieu De Mari" userId="dfb708c9-d8dc-439f-9a3b-c772bf4a311c" providerId="ADAL" clId="{E03B2E52-244F-419C-AB4E-C49981FD5CA8}" dt="2023-04-08T11:16:23.339" v="1898" actId="478"/>
          <ac:spMkLst>
            <pc:docMk/>
            <pc:sldMk cId="760770457" sldId="598"/>
            <ac:spMk id="5" creationId="{73BB229B-977E-55F3-DC5E-173A681EAC0E}"/>
          </ac:spMkLst>
        </pc:spChg>
        <pc:picChg chg="add del mod">
          <ac:chgData name="Matthieu De Mari" userId="dfb708c9-d8dc-439f-9a3b-c772bf4a311c" providerId="ADAL" clId="{E03B2E52-244F-419C-AB4E-C49981FD5CA8}" dt="2023-04-08T11:34:47.342" v="4435" actId="478"/>
          <ac:picMkLst>
            <pc:docMk/>
            <pc:sldMk cId="760770457" sldId="598"/>
            <ac:picMk id="7" creationId="{FEE71ACD-E3B2-6891-ECE9-A0F328E71290}"/>
          </ac:picMkLst>
        </pc:picChg>
        <pc:picChg chg="add mod">
          <ac:chgData name="Matthieu De Mari" userId="dfb708c9-d8dc-439f-9a3b-c772bf4a311c" providerId="ADAL" clId="{E03B2E52-244F-419C-AB4E-C49981FD5CA8}" dt="2023-04-08T11:16:56.760" v="1925" actId="14100"/>
          <ac:picMkLst>
            <pc:docMk/>
            <pc:sldMk cId="760770457" sldId="598"/>
            <ac:picMk id="9" creationId="{FDBB94E2-55B1-8A00-31BF-21B2DE37CB05}"/>
          </ac:picMkLst>
        </pc:picChg>
      </pc:sldChg>
      <pc:sldChg chg="addSp delSp modSp new mod modClrScheme chgLayout">
        <pc:chgData name="Matthieu De Mari" userId="dfb708c9-d8dc-439f-9a3b-c772bf4a311c" providerId="ADAL" clId="{E03B2E52-244F-419C-AB4E-C49981FD5CA8}" dt="2023-04-08T11:22:03.463" v="2692" actId="20577"/>
        <pc:sldMkLst>
          <pc:docMk/>
          <pc:sldMk cId="890213684" sldId="599"/>
        </pc:sldMkLst>
        <pc:spChg chg="mod ord">
          <ac:chgData name="Matthieu De Mari" userId="dfb708c9-d8dc-439f-9a3b-c772bf4a311c" providerId="ADAL" clId="{E03B2E52-244F-419C-AB4E-C49981FD5CA8}" dt="2023-04-08T11:20:32.467" v="2533" actId="700"/>
          <ac:spMkLst>
            <pc:docMk/>
            <pc:sldMk cId="890213684" sldId="599"/>
            <ac:spMk id="2" creationId="{EA9D8997-48AE-4787-CD8C-FEAF98CF273F}"/>
          </ac:spMkLst>
        </pc:spChg>
        <pc:spChg chg="del mod ord">
          <ac:chgData name="Matthieu De Mari" userId="dfb708c9-d8dc-439f-9a3b-c772bf4a311c" providerId="ADAL" clId="{E03B2E52-244F-419C-AB4E-C49981FD5CA8}" dt="2023-04-08T11:20:30.028" v="2532" actId="700"/>
          <ac:spMkLst>
            <pc:docMk/>
            <pc:sldMk cId="890213684" sldId="599"/>
            <ac:spMk id="3" creationId="{A786F623-C370-D678-F5E4-A1AABE77DCC4}"/>
          </ac:spMkLst>
        </pc:spChg>
        <pc:spChg chg="add del mod ord">
          <ac:chgData name="Matthieu De Mari" userId="dfb708c9-d8dc-439f-9a3b-c772bf4a311c" providerId="ADAL" clId="{E03B2E52-244F-419C-AB4E-C49981FD5CA8}" dt="2023-04-08T11:20:32.467" v="2533" actId="700"/>
          <ac:spMkLst>
            <pc:docMk/>
            <pc:sldMk cId="890213684" sldId="599"/>
            <ac:spMk id="4" creationId="{EAB23A35-CC7F-4C1B-2496-CA18CBE0B2B6}"/>
          </ac:spMkLst>
        </pc:spChg>
        <pc:spChg chg="add mod ord">
          <ac:chgData name="Matthieu De Mari" userId="dfb708c9-d8dc-439f-9a3b-c772bf4a311c" providerId="ADAL" clId="{E03B2E52-244F-419C-AB4E-C49981FD5CA8}" dt="2023-04-08T11:22:03.463" v="2692" actId="20577"/>
          <ac:spMkLst>
            <pc:docMk/>
            <pc:sldMk cId="890213684" sldId="599"/>
            <ac:spMk id="5" creationId="{A5BD12D7-12EC-3D25-4B02-94C95000911B}"/>
          </ac:spMkLst>
        </pc:spChg>
        <pc:spChg chg="add del mod ord">
          <ac:chgData name="Matthieu De Mari" userId="dfb708c9-d8dc-439f-9a3b-c772bf4a311c" providerId="ADAL" clId="{E03B2E52-244F-419C-AB4E-C49981FD5CA8}" dt="2023-04-08T11:20:35.827" v="2540" actId="478"/>
          <ac:spMkLst>
            <pc:docMk/>
            <pc:sldMk cId="890213684" sldId="599"/>
            <ac:spMk id="6" creationId="{430680B2-DEF3-A2F7-A0BD-4F1A32361AB3}"/>
          </ac:spMkLst>
        </pc:spChg>
        <pc:picChg chg="add mod">
          <ac:chgData name="Matthieu De Mari" userId="dfb708c9-d8dc-439f-9a3b-c772bf4a311c" providerId="ADAL" clId="{E03B2E52-244F-419C-AB4E-C49981FD5CA8}" dt="2023-04-08T11:20:55.060" v="2543" actId="14100"/>
          <ac:picMkLst>
            <pc:docMk/>
            <pc:sldMk cId="890213684" sldId="599"/>
            <ac:picMk id="8" creationId="{51D3D9A3-EB1B-EE12-DBAA-9E1603592453}"/>
          </ac:picMkLst>
        </pc:picChg>
        <pc:picChg chg="add mod">
          <ac:chgData name="Matthieu De Mari" userId="dfb708c9-d8dc-439f-9a3b-c772bf4a311c" providerId="ADAL" clId="{E03B2E52-244F-419C-AB4E-C49981FD5CA8}" dt="2023-04-08T11:21:44.692" v="2650" actId="1076"/>
          <ac:picMkLst>
            <pc:docMk/>
            <pc:sldMk cId="890213684" sldId="599"/>
            <ac:picMk id="10" creationId="{879456B8-89A1-45E0-43EE-27DE62DD1756}"/>
          </ac:picMkLst>
        </pc:picChg>
      </pc:sldChg>
      <pc:sldChg chg="modSp add mod">
        <pc:chgData name="Matthieu De Mari" userId="dfb708c9-d8dc-439f-9a3b-c772bf4a311c" providerId="ADAL" clId="{E03B2E52-244F-419C-AB4E-C49981FD5CA8}" dt="2023-04-08T11:22:26.484" v="2728" actId="5793"/>
        <pc:sldMkLst>
          <pc:docMk/>
          <pc:sldMk cId="127522753" sldId="600"/>
        </pc:sldMkLst>
        <pc:spChg chg="mod">
          <ac:chgData name="Matthieu De Mari" userId="dfb708c9-d8dc-439f-9a3b-c772bf4a311c" providerId="ADAL" clId="{E03B2E52-244F-419C-AB4E-C49981FD5CA8}" dt="2023-04-08T11:22:26.484" v="2728" actId="5793"/>
          <ac:spMkLst>
            <pc:docMk/>
            <pc:sldMk cId="127522753" sldId="600"/>
            <ac:spMk id="5" creationId="{A5BD12D7-12EC-3D25-4B02-94C95000911B}"/>
          </ac:spMkLst>
        </pc:spChg>
      </pc:sldChg>
      <pc:sldChg chg="addSp delSp new mod modClrScheme chgLayout">
        <pc:chgData name="Matthieu De Mari" userId="dfb708c9-d8dc-439f-9a3b-c772bf4a311c" providerId="ADAL" clId="{E03B2E52-244F-419C-AB4E-C49981FD5CA8}" dt="2023-04-08T11:22:34.697" v="2731" actId="22"/>
        <pc:sldMkLst>
          <pc:docMk/>
          <pc:sldMk cId="1677669254" sldId="601"/>
        </pc:sldMkLst>
        <pc:spChg chg="del">
          <ac:chgData name="Matthieu De Mari" userId="dfb708c9-d8dc-439f-9a3b-c772bf4a311c" providerId="ADAL" clId="{E03B2E52-244F-419C-AB4E-C49981FD5CA8}" dt="2023-04-08T11:22:34.050" v="2730" actId="700"/>
          <ac:spMkLst>
            <pc:docMk/>
            <pc:sldMk cId="1677669254" sldId="601"/>
            <ac:spMk id="2" creationId="{CC487997-D4AD-C9DB-6BFC-3BABB640CE78}"/>
          </ac:spMkLst>
        </pc:spChg>
        <pc:spChg chg="del">
          <ac:chgData name="Matthieu De Mari" userId="dfb708c9-d8dc-439f-9a3b-c772bf4a311c" providerId="ADAL" clId="{E03B2E52-244F-419C-AB4E-C49981FD5CA8}" dt="2023-04-08T11:22:34.050" v="2730" actId="700"/>
          <ac:spMkLst>
            <pc:docMk/>
            <pc:sldMk cId="1677669254" sldId="601"/>
            <ac:spMk id="3" creationId="{D3807C3A-78CC-1091-BBFE-BD31C1E8C581}"/>
          </ac:spMkLst>
        </pc:spChg>
        <pc:spChg chg="del">
          <ac:chgData name="Matthieu De Mari" userId="dfb708c9-d8dc-439f-9a3b-c772bf4a311c" providerId="ADAL" clId="{E03B2E52-244F-419C-AB4E-C49981FD5CA8}" dt="2023-04-08T11:22:34.050" v="2730" actId="700"/>
          <ac:spMkLst>
            <pc:docMk/>
            <pc:sldMk cId="1677669254" sldId="601"/>
            <ac:spMk id="4" creationId="{3FAA2F49-9351-5C19-447A-E7E454D6A1F3}"/>
          </ac:spMkLst>
        </pc:spChg>
        <pc:picChg chg="add">
          <ac:chgData name="Matthieu De Mari" userId="dfb708c9-d8dc-439f-9a3b-c772bf4a311c" providerId="ADAL" clId="{E03B2E52-244F-419C-AB4E-C49981FD5CA8}" dt="2023-04-08T11:22:34.697" v="2731" actId="22"/>
          <ac:picMkLst>
            <pc:docMk/>
            <pc:sldMk cId="1677669254" sldId="601"/>
            <ac:picMk id="6" creationId="{76AE8B4A-C14A-9988-809A-6A6B3A0C362E}"/>
          </ac:picMkLst>
        </pc:picChg>
      </pc:sldChg>
      <pc:sldChg chg="addSp modSp new mod ord modClrScheme chgLayout">
        <pc:chgData name="Matthieu De Mari" userId="dfb708c9-d8dc-439f-9a3b-c772bf4a311c" providerId="ADAL" clId="{E03B2E52-244F-419C-AB4E-C49981FD5CA8}" dt="2023-04-08T11:27:14.156" v="3399" actId="962"/>
        <pc:sldMkLst>
          <pc:docMk/>
          <pc:sldMk cId="4225743079" sldId="602"/>
        </pc:sldMkLst>
        <pc:spChg chg="add mod">
          <ac:chgData name="Matthieu De Mari" userId="dfb708c9-d8dc-439f-9a3b-c772bf4a311c" providerId="ADAL" clId="{E03B2E52-244F-419C-AB4E-C49981FD5CA8}" dt="2023-04-08T11:25:38.502" v="3105" actId="20577"/>
          <ac:spMkLst>
            <pc:docMk/>
            <pc:sldMk cId="4225743079" sldId="602"/>
            <ac:spMk id="2" creationId="{50C4BCEE-BC8A-3904-3FED-9529067B4142}"/>
          </ac:spMkLst>
        </pc:spChg>
        <pc:spChg chg="add mod">
          <ac:chgData name="Matthieu De Mari" userId="dfb708c9-d8dc-439f-9a3b-c772bf4a311c" providerId="ADAL" clId="{E03B2E52-244F-419C-AB4E-C49981FD5CA8}" dt="2023-04-08T11:26:42.365" v="3395" actId="114"/>
          <ac:spMkLst>
            <pc:docMk/>
            <pc:sldMk cId="4225743079" sldId="602"/>
            <ac:spMk id="3" creationId="{C1588794-0EA6-2A2A-2E9B-A3BED4DF0246}"/>
          </ac:spMkLst>
        </pc:spChg>
        <pc:picChg chg="add mod">
          <ac:chgData name="Matthieu De Mari" userId="dfb708c9-d8dc-439f-9a3b-c772bf4a311c" providerId="ADAL" clId="{E03B2E52-244F-419C-AB4E-C49981FD5CA8}" dt="2023-04-08T11:27:14.156" v="3399" actId="962"/>
          <ac:picMkLst>
            <pc:docMk/>
            <pc:sldMk cId="4225743079" sldId="602"/>
            <ac:picMk id="5" creationId="{F3E66870-032F-B160-BA9C-0F034BED0C74}"/>
          </ac:picMkLst>
        </pc:picChg>
      </pc:sldChg>
      <pc:sldChg chg="addSp delSp modSp add mod ord modClrScheme chgLayout">
        <pc:chgData name="Matthieu De Mari" userId="dfb708c9-d8dc-439f-9a3b-c772bf4a311c" providerId="ADAL" clId="{E03B2E52-244F-419C-AB4E-C49981FD5CA8}" dt="2023-04-08T11:23:17.537" v="2807" actId="20577"/>
        <pc:sldMkLst>
          <pc:docMk/>
          <pc:sldMk cId="2578392302" sldId="603"/>
        </pc:sldMkLst>
        <pc:spChg chg="mod ord">
          <ac:chgData name="Matthieu De Mari" userId="dfb708c9-d8dc-439f-9a3b-c772bf4a311c" providerId="ADAL" clId="{E03B2E52-244F-419C-AB4E-C49981FD5CA8}" dt="2023-04-08T11:22:56.320" v="2736" actId="700"/>
          <ac:spMkLst>
            <pc:docMk/>
            <pc:sldMk cId="2578392302" sldId="603"/>
            <ac:spMk id="2" creationId="{EA9D8997-48AE-4787-CD8C-FEAF98CF273F}"/>
          </ac:spMkLst>
        </pc:spChg>
        <pc:spChg chg="mod ord">
          <ac:chgData name="Matthieu De Mari" userId="dfb708c9-d8dc-439f-9a3b-c772bf4a311c" providerId="ADAL" clId="{E03B2E52-244F-419C-AB4E-C49981FD5CA8}" dt="2023-04-08T11:23:17.537" v="2807" actId="20577"/>
          <ac:spMkLst>
            <pc:docMk/>
            <pc:sldMk cId="2578392302" sldId="603"/>
            <ac:spMk id="5" creationId="{A5BD12D7-12EC-3D25-4B02-94C95000911B}"/>
          </ac:spMkLst>
        </pc:spChg>
        <pc:picChg chg="add mod">
          <ac:chgData name="Matthieu De Mari" userId="dfb708c9-d8dc-439f-9a3b-c772bf4a311c" providerId="ADAL" clId="{E03B2E52-244F-419C-AB4E-C49981FD5CA8}" dt="2023-04-08T11:23:05.798" v="2742" actId="1076"/>
          <ac:picMkLst>
            <pc:docMk/>
            <pc:sldMk cId="2578392302" sldId="603"/>
            <ac:picMk id="4" creationId="{A5B3C656-DEAC-18D9-6AFD-4347BF2C2795}"/>
          </ac:picMkLst>
        </pc:picChg>
        <pc:picChg chg="del">
          <ac:chgData name="Matthieu De Mari" userId="dfb708c9-d8dc-439f-9a3b-c772bf4a311c" providerId="ADAL" clId="{E03B2E52-244F-419C-AB4E-C49981FD5CA8}" dt="2023-04-08T11:22:57.985" v="2737" actId="478"/>
          <ac:picMkLst>
            <pc:docMk/>
            <pc:sldMk cId="2578392302" sldId="603"/>
            <ac:picMk id="8" creationId="{51D3D9A3-EB1B-EE12-DBAA-9E1603592453}"/>
          </ac:picMkLst>
        </pc:picChg>
        <pc:picChg chg="del">
          <ac:chgData name="Matthieu De Mari" userId="dfb708c9-d8dc-439f-9a3b-c772bf4a311c" providerId="ADAL" clId="{E03B2E52-244F-419C-AB4E-C49981FD5CA8}" dt="2023-04-08T11:22:58.498" v="2738" actId="478"/>
          <ac:picMkLst>
            <pc:docMk/>
            <pc:sldMk cId="2578392302" sldId="603"/>
            <ac:picMk id="10" creationId="{879456B8-89A1-45E0-43EE-27DE62DD1756}"/>
          </ac:picMkLst>
        </pc:picChg>
      </pc:sldChg>
      <pc:sldChg chg="addSp delSp modSp add del mod">
        <pc:chgData name="Matthieu De Mari" userId="dfb708c9-d8dc-439f-9a3b-c772bf4a311c" providerId="ADAL" clId="{E03B2E52-244F-419C-AB4E-C49981FD5CA8}" dt="2023-04-08T11:25:09.161" v="3035" actId="113"/>
        <pc:sldMkLst>
          <pc:docMk/>
          <pc:sldMk cId="1336134741" sldId="604"/>
        </pc:sldMkLst>
        <pc:spChg chg="mod">
          <ac:chgData name="Matthieu De Mari" userId="dfb708c9-d8dc-439f-9a3b-c772bf4a311c" providerId="ADAL" clId="{E03B2E52-244F-419C-AB4E-C49981FD5CA8}" dt="2023-04-08T11:25:09.161" v="3035" actId="113"/>
          <ac:spMkLst>
            <pc:docMk/>
            <pc:sldMk cId="1336134741" sldId="604"/>
            <ac:spMk id="5" creationId="{A5BD12D7-12EC-3D25-4B02-94C95000911B}"/>
          </ac:spMkLst>
        </pc:spChg>
        <pc:picChg chg="del">
          <ac:chgData name="Matthieu De Mari" userId="dfb708c9-d8dc-439f-9a3b-c772bf4a311c" providerId="ADAL" clId="{E03B2E52-244F-419C-AB4E-C49981FD5CA8}" dt="2023-04-08T11:23:57.114" v="2863" actId="478"/>
          <ac:picMkLst>
            <pc:docMk/>
            <pc:sldMk cId="1336134741" sldId="604"/>
            <ac:picMk id="4" creationId="{A5B3C656-DEAC-18D9-6AFD-4347BF2C2795}"/>
          </ac:picMkLst>
        </pc:picChg>
        <pc:picChg chg="add mod">
          <ac:chgData name="Matthieu De Mari" userId="dfb708c9-d8dc-439f-9a3b-c772bf4a311c" providerId="ADAL" clId="{E03B2E52-244F-419C-AB4E-C49981FD5CA8}" dt="2023-04-08T11:24:03.794" v="2866" actId="1076"/>
          <ac:picMkLst>
            <pc:docMk/>
            <pc:sldMk cId="1336134741" sldId="604"/>
            <ac:picMk id="6" creationId="{4C409960-26CD-3619-858D-2F893A1563FC}"/>
          </ac:picMkLst>
        </pc:picChg>
      </pc:sldChg>
      <pc:sldChg chg="addSp delSp modSp add mod">
        <pc:chgData name="Matthieu De Mari" userId="dfb708c9-d8dc-439f-9a3b-c772bf4a311c" providerId="ADAL" clId="{E03B2E52-244F-419C-AB4E-C49981FD5CA8}" dt="2023-04-08T11:25:20.437" v="3079" actId="20577"/>
        <pc:sldMkLst>
          <pc:docMk/>
          <pc:sldMk cId="4197663326" sldId="605"/>
        </pc:sldMkLst>
        <pc:spChg chg="mod">
          <ac:chgData name="Matthieu De Mari" userId="dfb708c9-d8dc-439f-9a3b-c772bf4a311c" providerId="ADAL" clId="{E03B2E52-244F-419C-AB4E-C49981FD5CA8}" dt="2023-04-08T11:25:20.437" v="3079" actId="20577"/>
          <ac:spMkLst>
            <pc:docMk/>
            <pc:sldMk cId="4197663326" sldId="605"/>
            <ac:spMk id="5" creationId="{A5BD12D7-12EC-3D25-4B02-94C95000911B}"/>
          </ac:spMkLst>
        </pc:spChg>
        <pc:picChg chg="add mod">
          <ac:chgData name="Matthieu De Mari" userId="dfb708c9-d8dc-439f-9a3b-c772bf4a311c" providerId="ADAL" clId="{E03B2E52-244F-419C-AB4E-C49981FD5CA8}" dt="2023-04-08T11:24:26.546" v="2882" actId="1076"/>
          <ac:picMkLst>
            <pc:docMk/>
            <pc:sldMk cId="4197663326" sldId="605"/>
            <ac:picMk id="4" creationId="{9FCBE3D0-8985-35B5-02C6-300E0FAC669C}"/>
          </ac:picMkLst>
        </pc:picChg>
        <pc:picChg chg="del">
          <ac:chgData name="Matthieu De Mari" userId="dfb708c9-d8dc-439f-9a3b-c772bf4a311c" providerId="ADAL" clId="{E03B2E52-244F-419C-AB4E-C49981FD5CA8}" dt="2023-04-08T11:24:24.297" v="2880" actId="478"/>
          <ac:picMkLst>
            <pc:docMk/>
            <pc:sldMk cId="4197663326" sldId="605"/>
            <ac:picMk id="6" creationId="{4C409960-26CD-3619-858D-2F893A1563FC}"/>
          </ac:picMkLst>
        </pc:picChg>
      </pc:sldChg>
      <pc:sldChg chg="modSp add mod">
        <pc:chgData name="Matthieu De Mari" userId="dfb708c9-d8dc-439f-9a3b-c772bf4a311c" providerId="ADAL" clId="{E03B2E52-244F-419C-AB4E-C49981FD5CA8}" dt="2023-04-08T11:30:06.203" v="3875" actId="20577"/>
        <pc:sldMkLst>
          <pc:docMk/>
          <pc:sldMk cId="3643771380" sldId="606"/>
        </pc:sldMkLst>
        <pc:spChg chg="mod">
          <ac:chgData name="Matthieu De Mari" userId="dfb708c9-d8dc-439f-9a3b-c772bf4a311c" providerId="ADAL" clId="{E03B2E52-244F-419C-AB4E-C49981FD5CA8}" dt="2023-04-08T11:30:06.203" v="3875" actId="20577"/>
          <ac:spMkLst>
            <pc:docMk/>
            <pc:sldMk cId="3643771380" sldId="606"/>
            <ac:spMk id="3" creationId="{C1588794-0EA6-2A2A-2E9B-A3BED4DF0246}"/>
          </ac:spMkLst>
        </pc:spChg>
      </pc:sldChg>
      <pc:sldChg chg="modSp add mod">
        <pc:chgData name="Matthieu De Mari" userId="dfb708c9-d8dc-439f-9a3b-c772bf4a311c" providerId="ADAL" clId="{E03B2E52-244F-419C-AB4E-C49981FD5CA8}" dt="2023-04-08T11:30:25.457" v="3899" actId="20577"/>
        <pc:sldMkLst>
          <pc:docMk/>
          <pc:sldMk cId="2510407098" sldId="607"/>
        </pc:sldMkLst>
        <pc:spChg chg="mod">
          <ac:chgData name="Matthieu De Mari" userId="dfb708c9-d8dc-439f-9a3b-c772bf4a311c" providerId="ADAL" clId="{E03B2E52-244F-419C-AB4E-C49981FD5CA8}" dt="2023-04-08T11:30:25.457" v="3899" actId="20577"/>
          <ac:spMkLst>
            <pc:docMk/>
            <pc:sldMk cId="2510407098" sldId="607"/>
            <ac:spMk id="3" creationId="{C1588794-0EA6-2A2A-2E9B-A3BED4DF0246}"/>
          </ac:spMkLst>
        </pc:spChg>
      </pc:sldChg>
      <pc:sldChg chg="modSp add mod">
        <pc:chgData name="Matthieu De Mari" userId="dfb708c9-d8dc-439f-9a3b-c772bf4a311c" providerId="ADAL" clId="{E03B2E52-244F-419C-AB4E-C49981FD5CA8}" dt="2023-04-08T11:31:35.844" v="4088" actId="20577"/>
        <pc:sldMkLst>
          <pc:docMk/>
          <pc:sldMk cId="3889445635" sldId="608"/>
        </pc:sldMkLst>
        <pc:spChg chg="mod">
          <ac:chgData name="Matthieu De Mari" userId="dfb708c9-d8dc-439f-9a3b-c772bf4a311c" providerId="ADAL" clId="{E03B2E52-244F-419C-AB4E-C49981FD5CA8}" dt="2023-04-08T11:31:35.844" v="4088" actId="20577"/>
          <ac:spMkLst>
            <pc:docMk/>
            <pc:sldMk cId="3889445635" sldId="608"/>
            <ac:spMk id="3" creationId="{C1588794-0EA6-2A2A-2E9B-A3BED4DF0246}"/>
          </ac:spMkLst>
        </pc:spChg>
      </pc:sldChg>
      <pc:sldChg chg="modSp add mod">
        <pc:chgData name="Matthieu De Mari" userId="dfb708c9-d8dc-439f-9a3b-c772bf4a311c" providerId="ADAL" clId="{E03B2E52-244F-419C-AB4E-C49981FD5CA8}" dt="2023-04-08T11:33:58.910" v="4406" actId="27636"/>
        <pc:sldMkLst>
          <pc:docMk/>
          <pc:sldMk cId="1812917129" sldId="609"/>
        </pc:sldMkLst>
        <pc:spChg chg="mod">
          <ac:chgData name="Matthieu De Mari" userId="dfb708c9-d8dc-439f-9a3b-c772bf4a311c" providerId="ADAL" clId="{E03B2E52-244F-419C-AB4E-C49981FD5CA8}" dt="2023-04-08T11:33:58.910" v="4406" actId="27636"/>
          <ac:spMkLst>
            <pc:docMk/>
            <pc:sldMk cId="1812917129" sldId="609"/>
            <ac:spMk id="4" creationId="{63EE2511-2685-BC6B-0377-B40C1EDD64A7}"/>
          </ac:spMkLst>
        </pc:spChg>
      </pc:sldChg>
      <pc:sldChg chg="addSp delSp new mod">
        <pc:chgData name="Matthieu De Mari" userId="dfb708c9-d8dc-439f-9a3b-c772bf4a311c" providerId="ADAL" clId="{E03B2E52-244F-419C-AB4E-C49981FD5CA8}" dt="2023-04-08T11:34:03.654" v="4410" actId="22"/>
        <pc:sldMkLst>
          <pc:docMk/>
          <pc:sldMk cId="2037900509" sldId="610"/>
        </pc:sldMkLst>
        <pc:spChg chg="del">
          <ac:chgData name="Matthieu De Mari" userId="dfb708c9-d8dc-439f-9a3b-c772bf4a311c" providerId="ADAL" clId="{E03B2E52-244F-419C-AB4E-C49981FD5CA8}" dt="2023-04-08T11:34:01.690" v="4407" actId="478"/>
          <ac:spMkLst>
            <pc:docMk/>
            <pc:sldMk cId="2037900509" sldId="610"/>
            <ac:spMk id="2" creationId="{F4C44B11-E325-5488-4115-809D66EB301E}"/>
          </ac:spMkLst>
        </pc:spChg>
        <pc:spChg chg="del">
          <ac:chgData name="Matthieu De Mari" userId="dfb708c9-d8dc-439f-9a3b-c772bf4a311c" providerId="ADAL" clId="{E03B2E52-244F-419C-AB4E-C49981FD5CA8}" dt="2023-04-08T11:34:02.432" v="4408" actId="478"/>
          <ac:spMkLst>
            <pc:docMk/>
            <pc:sldMk cId="2037900509" sldId="610"/>
            <ac:spMk id="3" creationId="{C51F5881-9FD5-1DB3-CACC-074BDEBFCFEB}"/>
          </ac:spMkLst>
        </pc:spChg>
        <pc:spChg chg="del">
          <ac:chgData name="Matthieu De Mari" userId="dfb708c9-d8dc-439f-9a3b-c772bf4a311c" providerId="ADAL" clId="{E03B2E52-244F-419C-AB4E-C49981FD5CA8}" dt="2023-04-08T11:34:02.926" v="4409" actId="478"/>
          <ac:spMkLst>
            <pc:docMk/>
            <pc:sldMk cId="2037900509" sldId="610"/>
            <ac:spMk id="4" creationId="{4AC7E12B-8AF2-2335-C551-25C27992CDB3}"/>
          </ac:spMkLst>
        </pc:spChg>
        <pc:picChg chg="add">
          <ac:chgData name="Matthieu De Mari" userId="dfb708c9-d8dc-439f-9a3b-c772bf4a311c" providerId="ADAL" clId="{E03B2E52-244F-419C-AB4E-C49981FD5CA8}" dt="2023-04-08T11:34:03.654" v="4410" actId="22"/>
          <ac:picMkLst>
            <pc:docMk/>
            <pc:sldMk cId="2037900509" sldId="610"/>
            <ac:picMk id="6" creationId="{0E91FC3F-18A5-60B1-81E8-B7D71D4837D0}"/>
          </ac:picMkLst>
        </pc:picChg>
      </pc:sldChg>
      <pc:sldChg chg="modSp add mod">
        <pc:chgData name="Matthieu De Mari" userId="dfb708c9-d8dc-439f-9a3b-c772bf4a311c" providerId="ADAL" clId="{E03B2E52-244F-419C-AB4E-C49981FD5CA8}" dt="2023-04-08T11:35:31.986" v="4537" actId="20577"/>
        <pc:sldMkLst>
          <pc:docMk/>
          <pc:sldMk cId="800451184" sldId="611"/>
        </pc:sldMkLst>
        <pc:spChg chg="mod">
          <ac:chgData name="Matthieu De Mari" userId="dfb708c9-d8dc-439f-9a3b-c772bf4a311c" providerId="ADAL" clId="{E03B2E52-244F-419C-AB4E-C49981FD5CA8}" dt="2023-04-08T11:35:31.986" v="4537" actId="20577"/>
          <ac:spMkLst>
            <pc:docMk/>
            <pc:sldMk cId="800451184" sldId="611"/>
            <ac:spMk id="4" creationId="{7D9B4562-DE5C-B532-1FCE-97BC00B23393}"/>
          </ac:spMkLst>
        </pc:spChg>
      </pc:sldChg>
      <pc:sldChg chg="addSp delSp modSp new mod modClrScheme chgLayout">
        <pc:chgData name="Matthieu De Mari" userId="dfb708c9-d8dc-439f-9a3b-c772bf4a311c" providerId="ADAL" clId="{E03B2E52-244F-419C-AB4E-C49981FD5CA8}" dt="2023-04-08T11:40:07.615" v="4944" actId="20577"/>
        <pc:sldMkLst>
          <pc:docMk/>
          <pc:sldMk cId="4186483175" sldId="612"/>
        </pc:sldMkLst>
        <pc:spChg chg="mod ord">
          <ac:chgData name="Matthieu De Mari" userId="dfb708c9-d8dc-439f-9a3b-c772bf4a311c" providerId="ADAL" clId="{E03B2E52-244F-419C-AB4E-C49981FD5CA8}" dt="2023-04-08T11:38:46.918" v="4794" actId="700"/>
          <ac:spMkLst>
            <pc:docMk/>
            <pc:sldMk cId="4186483175" sldId="612"/>
            <ac:spMk id="2" creationId="{8111E03A-0991-3E81-CE08-7084E5D7107C}"/>
          </ac:spMkLst>
        </pc:spChg>
        <pc:spChg chg="mod ord">
          <ac:chgData name="Matthieu De Mari" userId="dfb708c9-d8dc-439f-9a3b-c772bf4a311c" providerId="ADAL" clId="{E03B2E52-244F-419C-AB4E-C49981FD5CA8}" dt="2023-04-08T11:40:07.615" v="4944" actId="20577"/>
          <ac:spMkLst>
            <pc:docMk/>
            <pc:sldMk cId="4186483175" sldId="612"/>
            <ac:spMk id="3" creationId="{28E41AF6-7D72-5D7D-3B7D-5DD7984D6CA1}"/>
          </ac:spMkLst>
        </pc:spChg>
        <pc:spChg chg="add del mod ord">
          <ac:chgData name="Matthieu De Mari" userId="dfb708c9-d8dc-439f-9a3b-c772bf4a311c" providerId="ADAL" clId="{E03B2E52-244F-419C-AB4E-C49981FD5CA8}" dt="2023-04-08T11:38:50.503" v="4796" actId="478"/>
          <ac:spMkLst>
            <pc:docMk/>
            <pc:sldMk cId="4186483175" sldId="612"/>
            <ac:spMk id="4" creationId="{5C9838A4-FCC2-3A2C-E6F9-4847B3F6D60F}"/>
          </ac:spMkLst>
        </pc:spChg>
        <pc:picChg chg="add mod">
          <ac:chgData name="Matthieu De Mari" userId="dfb708c9-d8dc-439f-9a3b-c772bf4a311c" providerId="ADAL" clId="{E03B2E52-244F-419C-AB4E-C49981FD5CA8}" dt="2023-04-08T11:39:24.464" v="4810" actId="1076"/>
          <ac:picMkLst>
            <pc:docMk/>
            <pc:sldMk cId="4186483175" sldId="612"/>
            <ac:picMk id="6" creationId="{9FAEEA01-E026-7C16-43B6-2369249DCAE2}"/>
          </ac:picMkLst>
        </pc:picChg>
        <pc:picChg chg="add mod">
          <ac:chgData name="Matthieu De Mari" userId="dfb708c9-d8dc-439f-9a3b-c772bf4a311c" providerId="ADAL" clId="{E03B2E52-244F-419C-AB4E-C49981FD5CA8}" dt="2023-04-08T11:39:28.533" v="4813" actId="1076"/>
          <ac:picMkLst>
            <pc:docMk/>
            <pc:sldMk cId="4186483175" sldId="612"/>
            <ac:picMk id="8" creationId="{3649F0D7-B9AD-BE24-C790-375C59ED7F71}"/>
          </ac:picMkLst>
        </pc:picChg>
      </pc:sldChg>
      <pc:sldChg chg="modSp add mod">
        <pc:chgData name="Matthieu De Mari" userId="dfb708c9-d8dc-439f-9a3b-c772bf4a311c" providerId="ADAL" clId="{E03B2E52-244F-419C-AB4E-C49981FD5CA8}" dt="2023-04-08T11:41:31.495" v="5180" actId="20577"/>
        <pc:sldMkLst>
          <pc:docMk/>
          <pc:sldMk cId="1549644275" sldId="613"/>
        </pc:sldMkLst>
        <pc:spChg chg="mod">
          <ac:chgData name="Matthieu De Mari" userId="dfb708c9-d8dc-439f-9a3b-c772bf4a311c" providerId="ADAL" clId="{E03B2E52-244F-419C-AB4E-C49981FD5CA8}" dt="2023-04-08T11:41:31.495" v="5180" actId="20577"/>
          <ac:spMkLst>
            <pc:docMk/>
            <pc:sldMk cId="1549644275" sldId="613"/>
            <ac:spMk id="3" creationId="{28E41AF6-7D72-5D7D-3B7D-5DD7984D6CA1}"/>
          </ac:spMkLst>
        </pc:spChg>
      </pc:sldChg>
      <pc:sldChg chg="addSp modSp add mod">
        <pc:chgData name="Matthieu De Mari" userId="dfb708c9-d8dc-439f-9a3b-c772bf4a311c" providerId="ADAL" clId="{E03B2E52-244F-419C-AB4E-C49981FD5CA8}" dt="2023-04-08T11:51:15.903" v="5902"/>
        <pc:sldMkLst>
          <pc:docMk/>
          <pc:sldMk cId="1414111421" sldId="614"/>
        </pc:sldMkLst>
        <pc:spChg chg="mod">
          <ac:chgData name="Matthieu De Mari" userId="dfb708c9-d8dc-439f-9a3b-c772bf4a311c" providerId="ADAL" clId="{E03B2E52-244F-419C-AB4E-C49981FD5CA8}" dt="2023-04-08T11:51:15.903" v="5902"/>
          <ac:spMkLst>
            <pc:docMk/>
            <pc:sldMk cId="1414111421" sldId="614"/>
            <ac:spMk id="3" creationId="{28E41AF6-7D72-5D7D-3B7D-5DD7984D6CA1}"/>
          </ac:spMkLst>
        </pc:spChg>
        <pc:picChg chg="add mod modCrop">
          <ac:chgData name="Matthieu De Mari" userId="dfb708c9-d8dc-439f-9a3b-c772bf4a311c" providerId="ADAL" clId="{E03B2E52-244F-419C-AB4E-C49981FD5CA8}" dt="2023-04-08T11:50:39.706" v="5768" actId="1036"/>
          <ac:picMkLst>
            <pc:docMk/>
            <pc:sldMk cId="1414111421" sldId="614"/>
            <ac:picMk id="5" creationId="{A763A4DA-5236-4FC7-59A7-4672B0E2EF46}"/>
          </ac:picMkLst>
        </pc:picChg>
      </pc:sldChg>
      <pc:sldChg chg="modSp add mod">
        <pc:chgData name="Matthieu De Mari" userId="dfb708c9-d8dc-439f-9a3b-c772bf4a311c" providerId="ADAL" clId="{E03B2E52-244F-419C-AB4E-C49981FD5CA8}" dt="2023-04-08T11:51:06.259" v="5897" actId="20577"/>
        <pc:sldMkLst>
          <pc:docMk/>
          <pc:sldMk cId="1094144927" sldId="615"/>
        </pc:sldMkLst>
        <pc:spChg chg="mod">
          <ac:chgData name="Matthieu De Mari" userId="dfb708c9-d8dc-439f-9a3b-c772bf4a311c" providerId="ADAL" clId="{E03B2E52-244F-419C-AB4E-C49981FD5CA8}" dt="2023-04-08T11:51:06.259" v="5897" actId="20577"/>
          <ac:spMkLst>
            <pc:docMk/>
            <pc:sldMk cId="1094144927" sldId="615"/>
            <ac:spMk id="3" creationId="{28E41AF6-7D72-5D7D-3B7D-5DD7984D6CA1}"/>
          </ac:spMkLst>
        </pc:spChg>
      </pc:sldChg>
      <pc:sldChg chg="addSp delSp modSp new mod modClrScheme chgLayout">
        <pc:chgData name="Matthieu De Mari" userId="dfb708c9-d8dc-439f-9a3b-c772bf4a311c" providerId="ADAL" clId="{E03B2E52-244F-419C-AB4E-C49981FD5CA8}" dt="2023-04-08T11:53:59.149" v="6127" actId="20577"/>
        <pc:sldMkLst>
          <pc:docMk/>
          <pc:sldMk cId="3364526710" sldId="616"/>
        </pc:sldMkLst>
        <pc:spChg chg="mod ord">
          <ac:chgData name="Matthieu De Mari" userId="dfb708c9-d8dc-439f-9a3b-c772bf4a311c" providerId="ADAL" clId="{E03B2E52-244F-419C-AB4E-C49981FD5CA8}" dt="2023-04-08T11:52:23.612" v="5977" actId="20577"/>
          <ac:spMkLst>
            <pc:docMk/>
            <pc:sldMk cId="3364526710" sldId="616"/>
            <ac:spMk id="2" creationId="{A5121575-1CB3-CE7D-CA62-D6651262F120}"/>
          </ac:spMkLst>
        </pc:spChg>
        <pc:spChg chg="del mod ord">
          <ac:chgData name="Matthieu De Mari" userId="dfb708c9-d8dc-439f-9a3b-c772bf4a311c" providerId="ADAL" clId="{E03B2E52-244F-419C-AB4E-C49981FD5CA8}" dt="2023-04-08T11:52:19.341" v="5963" actId="700"/>
          <ac:spMkLst>
            <pc:docMk/>
            <pc:sldMk cId="3364526710" sldId="616"/>
            <ac:spMk id="3" creationId="{64DD5488-F7A0-EF66-D6B8-1C4891A19798}"/>
          </ac:spMkLst>
        </pc:spChg>
        <pc:spChg chg="del">
          <ac:chgData name="Matthieu De Mari" userId="dfb708c9-d8dc-439f-9a3b-c772bf4a311c" providerId="ADAL" clId="{E03B2E52-244F-419C-AB4E-C49981FD5CA8}" dt="2023-04-08T11:52:19.341" v="5963" actId="700"/>
          <ac:spMkLst>
            <pc:docMk/>
            <pc:sldMk cId="3364526710" sldId="616"/>
            <ac:spMk id="4" creationId="{35FBD018-4816-50F8-6AAB-59B4C9DE505E}"/>
          </ac:spMkLst>
        </pc:spChg>
        <pc:spChg chg="add mod ord">
          <ac:chgData name="Matthieu De Mari" userId="dfb708c9-d8dc-439f-9a3b-c772bf4a311c" providerId="ADAL" clId="{E03B2E52-244F-419C-AB4E-C49981FD5CA8}" dt="2023-04-08T11:53:59.149" v="6127" actId="20577"/>
          <ac:spMkLst>
            <pc:docMk/>
            <pc:sldMk cId="3364526710" sldId="616"/>
            <ac:spMk id="5" creationId="{8E30F55E-1A79-04AD-F506-A1A087EFF9DC}"/>
          </ac:spMkLst>
        </pc:spChg>
      </pc:sldChg>
      <pc:sldChg chg="modSp add mod">
        <pc:chgData name="Matthieu De Mari" userId="dfb708c9-d8dc-439f-9a3b-c772bf4a311c" providerId="ADAL" clId="{E03B2E52-244F-419C-AB4E-C49981FD5CA8}" dt="2023-04-08T11:55:21.859" v="6364" actId="113"/>
        <pc:sldMkLst>
          <pc:docMk/>
          <pc:sldMk cId="2646451569" sldId="617"/>
        </pc:sldMkLst>
        <pc:spChg chg="mod">
          <ac:chgData name="Matthieu De Mari" userId="dfb708c9-d8dc-439f-9a3b-c772bf4a311c" providerId="ADAL" clId="{E03B2E52-244F-419C-AB4E-C49981FD5CA8}" dt="2023-04-08T11:55:21.859" v="6364" actId="113"/>
          <ac:spMkLst>
            <pc:docMk/>
            <pc:sldMk cId="2646451569" sldId="617"/>
            <ac:spMk id="5" creationId="{8E30F55E-1A79-04AD-F506-A1A087EFF9DC}"/>
          </ac:spMkLst>
        </pc:spChg>
      </pc:sldChg>
      <pc:sldChg chg="addSp delSp modSp add mod modClrScheme chgLayout">
        <pc:chgData name="Matthieu De Mari" userId="dfb708c9-d8dc-439f-9a3b-c772bf4a311c" providerId="ADAL" clId="{E03B2E52-244F-419C-AB4E-C49981FD5CA8}" dt="2023-04-11T00:33:25.877" v="6568" actId="14100"/>
        <pc:sldMkLst>
          <pc:docMk/>
          <pc:sldMk cId="1055941285" sldId="618"/>
        </pc:sldMkLst>
        <pc:spChg chg="mod ord">
          <ac:chgData name="Matthieu De Mari" userId="dfb708c9-d8dc-439f-9a3b-c772bf4a311c" providerId="ADAL" clId="{E03B2E52-244F-419C-AB4E-C49981FD5CA8}" dt="2023-04-11T00:31:56.699" v="6538" actId="700"/>
          <ac:spMkLst>
            <pc:docMk/>
            <pc:sldMk cId="1055941285" sldId="618"/>
            <ac:spMk id="2" creationId="{A5121575-1CB3-CE7D-CA62-D6651262F120}"/>
          </ac:spMkLst>
        </pc:spChg>
        <pc:spChg chg="add del mod ord">
          <ac:chgData name="Matthieu De Mari" userId="dfb708c9-d8dc-439f-9a3b-c772bf4a311c" providerId="ADAL" clId="{E03B2E52-244F-419C-AB4E-C49981FD5CA8}" dt="2023-04-11T00:31:59.431" v="6539" actId="478"/>
          <ac:spMkLst>
            <pc:docMk/>
            <pc:sldMk cId="1055941285" sldId="618"/>
            <ac:spMk id="3" creationId="{254CF2FE-52FA-F5D7-B129-48DC44C8B65F}"/>
          </ac:spMkLst>
        </pc:spChg>
        <pc:spChg chg="mod ord">
          <ac:chgData name="Matthieu De Mari" userId="dfb708c9-d8dc-439f-9a3b-c772bf4a311c" providerId="ADAL" clId="{E03B2E52-244F-419C-AB4E-C49981FD5CA8}" dt="2023-04-11T00:33:25.877" v="6568" actId="14100"/>
          <ac:spMkLst>
            <pc:docMk/>
            <pc:sldMk cId="1055941285" sldId="618"/>
            <ac:spMk id="5" creationId="{8E30F55E-1A79-04AD-F506-A1A087EFF9DC}"/>
          </ac:spMkLst>
        </pc:spChg>
        <pc:picChg chg="add mod">
          <ac:chgData name="Matthieu De Mari" userId="dfb708c9-d8dc-439f-9a3b-c772bf4a311c" providerId="ADAL" clId="{E03B2E52-244F-419C-AB4E-C49981FD5CA8}" dt="2023-04-11T00:32:24.532" v="6544" actId="1076"/>
          <ac:picMkLst>
            <pc:docMk/>
            <pc:sldMk cId="1055941285" sldId="618"/>
            <ac:picMk id="6" creationId="{F1B475E2-3DF9-21EA-C179-D92B951DFA0C}"/>
          </ac:picMkLst>
        </pc:picChg>
      </pc:sldChg>
    </pc:docChg>
  </pc:docChgLst>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7:58:42.851" v="333" actId="17846"/>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FA76C565-A474-401B-B16F-D1B8FF669FC1}"/>
    <pc:docChg chg="custSel addSld delSld modSld modSection">
      <pc:chgData name="Matthieu De Mari" userId="dfb708c9-d8dc-439f-9a3b-c772bf4a311c" providerId="ADAL" clId="{FA76C565-A474-401B-B16F-D1B8FF669FC1}" dt="2024-02-09T01:17:15.694" v="600" actId="20577"/>
      <pc:docMkLst>
        <pc:docMk/>
      </pc:docMkLst>
      <pc:sldChg chg="modSp mod">
        <pc:chgData name="Matthieu De Mari" userId="dfb708c9-d8dc-439f-9a3b-c772bf4a311c" providerId="ADAL" clId="{FA76C565-A474-401B-B16F-D1B8FF669FC1}" dt="2023-09-07T09:02:37.380" v="0" actId="113"/>
        <pc:sldMkLst>
          <pc:docMk/>
          <pc:sldMk cId="3442501962" sldId="257"/>
        </pc:sldMkLst>
        <pc:spChg chg="mod">
          <ac:chgData name="Matthieu De Mari" userId="dfb708c9-d8dc-439f-9a3b-c772bf4a311c" providerId="ADAL" clId="{FA76C565-A474-401B-B16F-D1B8FF669FC1}" dt="2023-09-07T09:02:37.380" v="0" actId="113"/>
          <ac:spMkLst>
            <pc:docMk/>
            <pc:sldMk cId="3442501962" sldId="257"/>
            <ac:spMk id="3" creationId="{35995840-A9D9-479A-A34F-EA7DC229D38E}"/>
          </ac:spMkLst>
        </pc:spChg>
      </pc:sldChg>
      <pc:sldChg chg="modSp mod">
        <pc:chgData name="Matthieu De Mari" userId="dfb708c9-d8dc-439f-9a3b-c772bf4a311c" providerId="ADAL" clId="{FA76C565-A474-401B-B16F-D1B8FF669FC1}" dt="2023-09-07T09:03:31.537" v="8" actId="114"/>
        <pc:sldMkLst>
          <pc:docMk/>
          <pc:sldMk cId="3252383260" sldId="587"/>
        </pc:sldMkLst>
        <pc:spChg chg="mod">
          <ac:chgData name="Matthieu De Mari" userId="dfb708c9-d8dc-439f-9a3b-c772bf4a311c" providerId="ADAL" clId="{FA76C565-A474-401B-B16F-D1B8FF669FC1}" dt="2023-09-07T09:03:31.537" v="8" actId="114"/>
          <ac:spMkLst>
            <pc:docMk/>
            <pc:sldMk cId="3252383260" sldId="587"/>
            <ac:spMk id="4" creationId="{D0F3FD9E-611A-0513-DA24-01C1C2CC238C}"/>
          </ac:spMkLst>
        </pc:spChg>
      </pc:sldChg>
      <pc:sldChg chg="modSp mod">
        <pc:chgData name="Matthieu De Mari" userId="dfb708c9-d8dc-439f-9a3b-c772bf4a311c" providerId="ADAL" clId="{FA76C565-A474-401B-B16F-D1B8FF669FC1}" dt="2023-09-07T09:03:35.812" v="9" actId="114"/>
        <pc:sldMkLst>
          <pc:docMk/>
          <pc:sldMk cId="2892640342" sldId="588"/>
        </pc:sldMkLst>
        <pc:spChg chg="mod">
          <ac:chgData name="Matthieu De Mari" userId="dfb708c9-d8dc-439f-9a3b-c772bf4a311c" providerId="ADAL" clId="{FA76C565-A474-401B-B16F-D1B8FF669FC1}" dt="2023-09-07T09:03:35.812" v="9" actId="114"/>
          <ac:spMkLst>
            <pc:docMk/>
            <pc:sldMk cId="2892640342" sldId="588"/>
            <ac:spMk id="4" creationId="{D0F3FD9E-611A-0513-DA24-01C1C2CC238C}"/>
          </ac:spMkLst>
        </pc:spChg>
      </pc:sldChg>
      <pc:sldChg chg="modSp mod">
        <pc:chgData name="Matthieu De Mari" userId="dfb708c9-d8dc-439f-9a3b-c772bf4a311c" providerId="ADAL" clId="{FA76C565-A474-401B-B16F-D1B8FF669FC1}" dt="2023-09-07T09:05:20.888" v="18" actId="5793"/>
        <pc:sldMkLst>
          <pc:docMk/>
          <pc:sldMk cId="2200457387" sldId="591"/>
        </pc:sldMkLst>
        <pc:spChg chg="mod">
          <ac:chgData name="Matthieu De Mari" userId="dfb708c9-d8dc-439f-9a3b-c772bf4a311c" providerId="ADAL" clId="{FA76C565-A474-401B-B16F-D1B8FF669FC1}" dt="2023-09-07T09:05:20.888" v="18" actId="5793"/>
          <ac:spMkLst>
            <pc:docMk/>
            <pc:sldMk cId="2200457387" sldId="591"/>
            <ac:spMk id="4" creationId="{63EE2511-2685-BC6B-0377-B40C1EDD64A7}"/>
          </ac:spMkLst>
        </pc:spChg>
      </pc:sldChg>
      <pc:sldChg chg="modSp mod">
        <pc:chgData name="Matthieu De Mari" userId="dfb708c9-d8dc-439f-9a3b-c772bf4a311c" providerId="ADAL" clId="{FA76C565-A474-401B-B16F-D1B8FF669FC1}" dt="2023-09-07T09:03:15.117" v="5"/>
        <pc:sldMkLst>
          <pc:docMk/>
          <pc:sldMk cId="3248746070" sldId="595"/>
        </pc:sldMkLst>
        <pc:spChg chg="mod">
          <ac:chgData name="Matthieu De Mari" userId="dfb708c9-d8dc-439f-9a3b-c772bf4a311c" providerId="ADAL" clId="{FA76C565-A474-401B-B16F-D1B8FF669FC1}" dt="2023-09-07T09:03:15.117" v="5"/>
          <ac:spMkLst>
            <pc:docMk/>
            <pc:sldMk cId="3248746070" sldId="595"/>
            <ac:spMk id="4" creationId="{D0F3FD9E-611A-0513-DA24-01C1C2CC238C}"/>
          </ac:spMkLst>
        </pc:spChg>
      </pc:sldChg>
      <pc:sldChg chg="modSp mod">
        <pc:chgData name="Matthieu De Mari" userId="dfb708c9-d8dc-439f-9a3b-c772bf4a311c" providerId="ADAL" clId="{FA76C565-A474-401B-B16F-D1B8FF669FC1}" dt="2023-09-07T09:03:51.660" v="11" actId="1440"/>
        <pc:sldMkLst>
          <pc:docMk/>
          <pc:sldMk cId="755846996" sldId="597"/>
        </pc:sldMkLst>
        <pc:picChg chg="mod">
          <ac:chgData name="Matthieu De Mari" userId="dfb708c9-d8dc-439f-9a3b-c772bf4a311c" providerId="ADAL" clId="{FA76C565-A474-401B-B16F-D1B8FF669FC1}" dt="2023-09-07T09:03:51.660" v="11" actId="1440"/>
          <ac:picMkLst>
            <pc:docMk/>
            <pc:sldMk cId="755846996" sldId="597"/>
            <ac:picMk id="5" creationId="{455B770F-FD69-6AE0-AEB0-F9DCC574179C}"/>
          </ac:picMkLst>
        </pc:picChg>
      </pc:sldChg>
      <pc:sldChg chg="addSp delSp modSp mod">
        <pc:chgData name="Matthieu De Mari" userId="dfb708c9-d8dc-439f-9a3b-c772bf4a311c" providerId="ADAL" clId="{FA76C565-A474-401B-B16F-D1B8FF669FC1}" dt="2023-09-07T09:06:33.497" v="142" actId="20577"/>
        <pc:sldMkLst>
          <pc:docMk/>
          <pc:sldMk cId="760770457" sldId="598"/>
        </pc:sldMkLst>
        <pc:spChg chg="mod">
          <ac:chgData name="Matthieu De Mari" userId="dfb708c9-d8dc-439f-9a3b-c772bf4a311c" providerId="ADAL" clId="{FA76C565-A474-401B-B16F-D1B8FF669FC1}" dt="2023-09-07T09:06:33.497" v="142" actId="20577"/>
          <ac:spMkLst>
            <pc:docMk/>
            <pc:sldMk cId="760770457" sldId="598"/>
            <ac:spMk id="4" creationId="{7D9B4562-DE5C-B532-1FCE-97BC00B23393}"/>
          </ac:spMkLst>
        </pc:spChg>
        <pc:picChg chg="add mod">
          <ac:chgData name="Matthieu De Mari" userId="dfb708c9-d8dc-439f-9a3b-c772bf4a311c" providerId="ADAL" clId="{FA76C565-A474-401B-B16F-D1B8FF669FC1}" dt="2023-09-07T09:05:56.603" v="25"/>
          <ac:picMkLst>
            <pc:docMk/>
            <pc:sldMk cId="760770457" sldId="598"/>
            <ac:picMk id="3" creationId="{FCAF4CC8-EDB1-FE27-15DE-47AF0B05F474}"/>
          </ac:picMkLst>
        </pc:picChg>
        <pc:picChg chg="del">
          <ac:chgData name="Matthieu De Mari" userId="dfb708c9-d8dc-439f-9a3b-c772bf4a311c" providerId="ADAL" clId="{FA76C565-A474-401B-B16F-D1B8FF669FC1}" dt="2023-09-07T09:05:48.630" v="21" actId="478"/>
          <ac:picMkLst>
            <pc:docMk/>
            <pc:sldMk cId="760770457" sldId="598"/>
            <ac:picMk id="9" creationId="{FDBB94E2-55B1-8A00-31BF-21B2DE37CB05}"/>
          </ac:picMkLst>
        </pc:picChg>
      </pc:sldChg>
      <pc:sldChg chg="modSp mod">
        <pc:chgData name="Matthieu De Mari" userId="dfb708c9-d8dc-439f-9a3b-c772bf4a311c" providerId="ADAL" clId="{FA76C565-A474-401B-B16F-D1B8FF669FC1}" dt="2023-09-07T09:04:57.826" v="14" actId="20577"/>
        <pc:sldMkLst>
          <pc:docMk/>
          <pc:sldMk cId="3643771380" sldId="606"/>
        </pc:sldMkLst>
        <pc:spChg chg="mod">
          <ac:chgData name="Matthieu De Mari" userId="dfb708c9-d8dc-439f-9a3b-c772bf4a311c" providerId="ADAL" clId="{FA76C565-A474-401B-B16F-D1B8FF669FC1}" dt="2023-09-07T09:04:57.826" v="14" actId="20577"/>
          <ac:spMkLst>
            <pc:docMk/>
            <pc:sldMk cId="3643771380" sldId="606"/>
            <ac:spMk id="3" creationId="{C1588794-0EA6-2A2A-2E9B-A3BED4DF0246}"/>
          </ac:spMkLst>
        </pc:spChg>
      </pc:sldChg>
      <pc:sldChg chg="modSp">
        <pc:chgData name="Matthieu De Mari" userId="dfb708c9-d8dc-439f-9a3b-c772bf4a311c" providerId="ADAL" clId="{FA76C565-A474-401B-B16F-D1B8FF669FC1}" dt="2023-09-07T09:05:03" v="16" actId="20577"/>
        <pc:sldMkLst>
          <pc:docMk/>
          <pc:sldMk cId="2510407098" sldId="607"/>
        </pc:sldMkLst>
        <pc:spChg chg="mod">
          <ac:chgData name="Matthieu De Mari" userId="dfb708c9-d8dc-439f-9a3b-c772bf4a311c" providerId="ADAL" clId="{FA76C565-A474-401B-B16F-D1B8FF669FC1}" dt="2023-09-07T09:05:03" v="16" actId="20577"/>
          <ac:spMkLst>
            <pc:docMk/>
            <pc:sldMk cId="2510407098" sldId="607"/>
            <ac:spMk id="3" creationId="{C1588794-0EA6-2A2A-2E9B-A3BED4DF0246}"/>
          </ac:spMkLst>
        </pc:spChg>
      </pc:sldChg>
      <pc:sldChg chg="modSp">
        <pc:chgData name="Matthieu De Mari" userId="dfb708c9-d8dc-439f-9a3b-c772bf4a311c" providerId="ADAL" clId="{FA76C565-A474-401B-B16F-D1B8FF669FC1}" dt="2023-09-07T09:05:10.843" v="17"/>
        <pc:sldMkLst>
          <pc:docMk/>
          <pc:sldMk cId="3889445635" sldId="608"/>
        </pc:sldMkLst>
        <pc:spChg chg="mod">
          <ac:chgData name="Matthieu De Mari" userId="dfb708c9-d8dc-439f-9a3b-c772bf4a311c" providerId="ADAL" clId="{FA76C565-A474-401B-B16F-D1B8FF669FC1}" dt="2023-09-07T09:05:10.843" v="17"/>
          <ac:spMkLst>
            <pc:docMk/>
            <pc:sldMk cId="3889445635" sldId="608"/>
            <ac:spMk id="3" creationId="{C1588794-0EA6-2A2A-2E9B-A3BED4DF0246}"/>
          </ac:spMkLst>
        </pc:spChg>
      </pc:sldChg>
      <pc:sldChg chg="modSp mod">
        <pc:chgData name="Matthieu De Mari" userId="dfb708c9-d8dc-439f-9a3b-c772bf4a311c" providerId="ADAL" clId="{FA76C565-A474-401B-B16F-D1B8FF669FC1}" dt="2023-09-07T09:05:29.858" v="20"/>
        <pc:sldMkLst>
          <pc:docMk/>
          <pc:sldMk cId="1812917129" sldId="609"/>
        </pc:sldMkLst>
        <pc:spChg chg="mod">
          <ac:chgData name="Matthieu De Mari" userId="dfb708c9-d8dc-439f-9a3b-c772bf4a311c" providerId="ADAL" clId="{FA76C565-A474-401B-B16F-D1B8FF669FC1}" dt="2023-09-07T09:05:29.858" v="20"/>
          <ac:spMkLst>
            <pc:docMk/>
            <pc:sldMk cId="1812917129" sldId="609"/>
            <ac:spMk id="4" creationId="{63EE2511-2685-BC6B-0377-B40C1EDD64A7}"/>
          </ac:spMkLst>
        </pc:spChg>
      </pc:sldChg>
      <pc:sldChg chg="delSp modSp mod">
        <pc:chgData name="Matthieu De Mari" userId="dfb708c9-d8dc-439f-9a3b-c772bf4a311c" providerId="ADAL" clId="{FA76C565-A474-401B-B16F-D1B8FF669FC1}" dt="2023-09-07T09:07:39.940" v="340" actId="20577"/>
        <pc:sldMkLst>
          <pc:docMk/>
          <pc:sldMk cId="800451184" sldId="611"/>
        </pc:sldMkLst>
        <pc:spChg chg="mod">
          <ac:chgData name="Matthieu De Mari" userId="dfb708c9-d8dc-439f-9a3b-c772bf4a311c" providerId="ADAL" clId="{FA76C565-A474-401B-B16F-D1B8FF669FC1}" dt="2023-09-07T09:07:39.940" v="340" actId="20577"/>
          <ac:spMkLst>
            <pc:docMk/>
            <pc:sldMk cId="800451184" sldId="611"/>
            <ac:spMk id="4" creationId="{7D9B4562-DE5C-B532-1FCE-97BC00B23393}"/>
          </ac:spMkLst>
        </pc:spChg>
        <pc:picChg chg="mod">
          <ac:chgData name="Matthieu De Mari" userId="dfb708c9-d8dc-439f-9a3b-c772bf4a311c" providerId="ADAL" clId="{FA76C565-A474-401B-B16F-D1B8FF669FC1}" dt="2023-09-07T09:05:54.653" v="24" actId="14100"/>
          <ac:picMkLst>
            <pc:docMk/>
            <pc:sldMk cId="800451184" sldId="611"/>
            <ac:picMk id="7" creationId="{FEE71ACD-E3B2-6891-ECE9-A0F328E71290}"/>
          </ac:picMkLst>
        </pc:picChg>
        <pc:picChg chg="del">
          <ac:chgData name="Matthieu De Mari" userId="dfb708c9-d8dc-439f-9a3b-c772bf4a311c" providerId="ADAL" clId="{FA76C565-A474-401B-B16F-D1B8FF669FC1}" dt="2023-09-07T09:05:51.735" v="22" actId="478"/>
          <ac:picMkLst>
            <pc:docMk/>
            <pc:sldMk cId="800451184" sldId="611"/>
            <ac:picMk id="9" creationId="{FDBB94E2-55B1-8A00-31BF-21B2DE37CB05}"/>
          </ac:picMkLst>
        </pc:picChg>
      </pc:sldChg>
      <pc:sldChg chg="modSp mod">
        <pc:chgData name="Matthieu De Mari" userId="dfb708c9-d8dc-439f-9a3b-c772bf4a311c" providerId="ADAL" clId="{FA76C565-A474-401B-B16F-D1B8FF669FC1}" dt="2023-09-07T09:07:53.038" v="341" actId="1440"/>
        <pc:sldMkLst>
          <pc:docMk/>
          <pc:sldMk cId="1414111421" sldId="614"/>
        </pc:sldMkLst>
        <pc:picChg chg="mod">
          <ac:chgData name="Matthieu De Mari" userId="dfb708c9-d8dc-439f-9a3b-c772bf4a311c" providerId="ADAL" clId="{FA76C565-A474-401B-B16F-D1B8FF669FC1}" dt="2023-09-07T09:07:53.038" v="341" actId="1440"/>
          <ac:picMkLst>
            <pc:docMk/>
            <pc:sldMk cId="1414111421" sldId="614"/>
            <ac:picMk id="5" creationId="{A763A4DA-5236-4FC7-59A7-4672B0E2EF46}"/>
          </ac:picMkLst>
        </pc:picChg>
      </pc:sldChg>
      <pc:sldChg chg="modSp mod">
        <pc:chgData name="Matthieu De Mari" userId="dfb708c9-d8dc-439f-9a3b-c772bf4a311c" providerId="ADAL" clId="{FA76C565-A474-401B-B16F-D1B8FF669FC1}" dt="2024-02-09T01:16:42.053" v="585" actId="20577"/>
        <pc:sldMkLst>
          <pc:docMk/>
          <pc:sldMk cId="1094144927" sldId="615"/>
        </pc:sldMkLst>
        <pc:spChg chg="mod">
          <ac:chgData name="Matthieu De Mari" userId="dfb708c9-d8dc-439f-9a3b-c772bf4a311c" providerId="ADAL" clId="{FA76C565-A474-401B-B16F-D1B8FF669FC1}" dt="2024-02-09T01:16:42.053" v="585" actId="20577"/>
          <ac:spMkLst>
            <pc:docMk/>
            <pc:sldMk cId="1094144927" sldId="615"/>
            <ac:spMk id="3" creationId="{28E41AF6-7D72-5D7D-3B7D-5DD7984D6CA1}"/>
          </ac:spMkLst>
        </pc:spChg>
      </pc:sldChg>
      <pc:sldChg chg="modSp mod">
        <pc:chgData name="Matthieu De Mari" userId="dfb708c9-d8dc-439f-9a3b-c772bf4a311c" providerId="ADAL" clId="{FA76C565-A474-401B-B16F-D1B8FF669FC1}" dt="2024-02-09T01:16:56.047" v="588" actId="20577"/>
        <pc:sldMkLst>
          <pc:docMk/>
          <pc:sldMk cId="3364526710" sldId="616"/>
        </pc:sldMkLst>
        <pc:spChg chg="mod">
          <ac:chgData name="Matthieu De Mari" userId="dfb708c9-d8dc-439f-9a3b-c772bf4a311c" providerId="ADAL" clId="{FA76C565-A474-401B-B16F-D1B8FF669FC1}" dt="2024-02-09T01:16:56.047" v="588" actId="20577"/>
          <ac:spMkLst>
            <pc:docMk/>
            <pc:sldMk cId="3364526710" sldId="616"/>
            <ac:spMk id="5" creationId="{8E30F55E-1A79-04AD-F506-A1A087EFF9DC}"/>
          </ac:spMkLst>
        </pc:spChg>
      </pc:sldChg>
      <pc:sldChg chg="modSp mod">
        <pc:chgData name="Matthieu De Mari" userId="dfb708c9-d8dc-439f-9a3b-c772bf4a311c" providerId="ADAL" clId="{FA76C565-A474-401B-B16F-D1B8FF669FC1}" dt="2024-02-09T01:17:15.694" v="600" actId="20577"/>
        <pc:sldMkLst>
          <pc:docMk/>
          <pc:sldMk cId="2646451569" sldId="617"/>
        </pc:sldMkLst>
        <pc:spChg chg="mod">
          <ac:chgData name="Matthieu De Mari" userId="dfb708c9-d8dc-439f-9a3b-c772bf4a311c" providerId="ADAL" clId="{FA76C565-A474-401B-B16F-D1B8FF669FC1}" dt="2024-02-09T01:17:15.694" v="600" actId="20577"/>
          <ac:spMkLst>
            <pc:docMk/>
            <pc:sldMk cId="2646451569" sldId="617"/>
            <ac:spMk id="5" creationId="{8E30F55E-1A79-04AD-F506-A1A087EFF9DC}"/>
          </ac:spMkLst>
        </pc:spChg>
      </pc:sldChg>
      <pc:sldChg chg="new del">
        <pc:chgData name="Matthieu De Mari" userId="dfb708c9-d8dc-439f-9a3b-c772bf4a311c" providerId="ADAL" clId="{FA76C565-A474-401B-B16F-D1B8FF669FC1}" dt="2023-09-27T02:26:03.267" v="344" actId="47"/>
        <pc:sldMkLst>
          <pc:docMk/>
          <pc:sldMk cId="1498373637" sldId="619"/>
        </pc:sldMkLst>
      </pc:sldChg>
      <pc:sldChg chg="modSp add mod">
        <pc:chgData name="Matthieu De Mari" userId="dfb708c9-d8dc-439f-9a3b-c772bf4a311c" providerId="ADAL" clId="{FA76C565-A474-401B-B16F-D1B8FF669FC1}" dt="2023-09-27T02:27:11.542" v="576" actId="20577"/>
        <pc:sldMkLst>
          <pc:docMk/>
          <pc:sldMk cId="501038981" sldId="620"/>
        </pc:sldMkLst>
        <pc:spChg chg="mod">
          <ac:chgData name="Matthieu De Mari" userId="dfb708c9-d8dc-439f-9a3b-c772bf4a311c" providerId="ADAL" clId="{FA76C565-A474-401B-B16F-D1B8FF669FC1}" dt="2023-09-27T02:27:11.542" v="576" actId="20577"/>
          <ac:spMkLst>
            <pc:docMk/>
            <pc:sldMk cId="501038981" sldId="620"/>
            <ac:spMk id="4" creationId="{7D9B4562-DE5C-B532-1FCE-97BC00B23393}"/>
          </ac:spMkLst>
        </pc:sp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7.gi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hyperlink" Target="https://github.com/VSehwag/minimal-diffusion"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rxiv.org/abs/2105.05233" TargetMode="External"/><Relationship Id="rId2" Type="http://schemas.openxmlformats.org/officeDocument/2006/relationships/hyperlink" Target="https://arxiv.org/abs/2006.11239"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W12-S2 About Diffusion Models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a:p>
            <a:r>
              <a:rPr lang="en-SG" dirty="0"/>
              <a:t>Typically a 10% increase per unit of time (as is often described the US stock market), with noisy variations.</a:t>
            </a:r>
          </a:p>
          <a:p>
            <a:r>
              <a:rPr lang="en-SG" dirty="0"/>
              <a:t>Is the stock market an SDE of some sort then?</a:t>
            </a:r>
          </a:p>
        </p:txBody>
      </p:sp>
      <p:pic>
        <p:nvPicPr>
          <p:cNvPr id="6" name="Picture 5">
            <a:extLst>
              <a:ext uri="{FF2B5EF4-FFF2-40B4-BE49-F238E27FC236}">
                <a16:creationId xmlns:a16="http://schemas.microsoft.com/office/drawing/2014/main" id="{54B915EF-01AC-80DE-03B9-497AEF1E506E}"/>
              </a:ext>
            </a:extLst>
          </p:cNvPr>
          <p:cNvPicPr>
            <a:picLocks noChangeAspect="1"/>
          </p:cNvPicPr>
          <p:nvPr/>
        </p:nvPicPr>
        <p:blipFill>
          <a:blip r:embed="rId2"/>
          <a:stretch>
            <a:fillRect/>
          </a:stretch>
        </p:blipFill>
        <p:spPr>
          <a:xfrm>
            <a:off x="6330046" y="2063261"/>
            <a:ext cx="5760354" cy="3730748"/>
          </a:xfrm>
          <a:prstGeom prst="rect">
            <a:avLst/>
          </a:prstGeom>
        </p:spPr>
      </p:pic>
    </p:spTree>
    <p:extLst>
      <p:ext uri="{BB962C8B-B14F-4D97-AF65-F5344CB8AC3E}">
        <p14:creationId xmlns:p14="http://schemas.microsoft.com/office/powerpoint/2010/main" val="28926403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85248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Typical examples of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05BEDD4-DD80-782C-CA60-EB034BD30B11}"/>
                  </a:ext>
                </a:extLst>
              </p:cNvPr>
              <p:cNvSpPr>
                <a:spLocks noGrp="1"/>
              </p:cNvSpPr>
              <p:nvPr>
                <p:ph idx="1"/>
              </p:nvPr>
            </p:nvSpPr>
            <p:spPr>
              <a:xfrm>
                <a:off x="838200" y="1825624"/>
                <a:ext cx="10515600" cy="5032375"/>
              </a:xfrm>
            </p:spPr>
            <p:txBody>
              <a:bodyPr>
                <a:normAutofit/>
              </a:bodyPr>
              <a:lstStyle/>
              <a:p>
                <a:pPr marL="0" indent="0">
                  <a:buNone/>
                </a:pPr>
                <a:r>
                  <a:rPr lang="en-GB" dirty="0"/>
                  <a:t>In fact, stochastic differential equations (SDEs) have been widely used, in finance, to model the dynamics of various financial instruments and quantities. For instance, the Geometric Brownian motion is a popular model for simulating the price of assets such as stocks. It is given by:</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 </m:t>
                      </m:r>
                      <m:r>
                        <a:rPr lang="en-GB" i="1" dirty="0" err="1" smtClean="0">
                          <a:latin typeface="Cambria Math" panose="02040503050406030204" pitchFamily="18" charset="0"/>
                        </a:rPr>
                        <m:t>𝜇</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err="1" smtClean="0">
                          <a:latin typeface="Cambria Math" panose="02040503050406030204" pitchFamily="18" charset="0"/>
                        </a:rPr>
                        <m:t>𝜎</m:t>
                      </m:r>
                      <m:r>
                        <a:rPr lang="en-GB" i="1" dirty="0" err="1"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r>
                        <a:rPr lang="en-GB" i="1" dirty="0" err="1" smtClean="0">
                          <a:latin typeface="Cambria Math" panose="02040503050406030204" pitchFamily="18" charset="0"/>
                        </a:rPr>
                        <m:t>𝑑𝑊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Where </a:t>
                </a:r>
                <a14:m>
                  <m:oMath xmlns:m="http://schemas.openxmlformats.org/officeDocument/2006/math">
                    <m:r>
                      <a:rPr lang="en-GB" i="1" dirty="0" smtClean="0">
                        <a:latin typeface="Cambria Math" panose="02040503050406030204" pitchFamily="18" charset="0"/>
                      </a:rPr>
                      <m:t>𝑆</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asset price, </a:t>
                </a:r>
                <a14:m>
                  <m:oMath xmlns:m="http://schemas.openxmlformats.org/officeDocument/2006/math">
                    <m:r>
                      <a:rPr lang="en-GB" i="1" dirty="0" smtClean="0">
                        <a:latin typeface="Cambria Math" panose="02040503050406030204" pitchFamily="18" charset="0"/>
                      </a:rPr>
                      <m:t>𝜇</m:t>
                    </m:r>
                  </m:oMath>
                </a14:m>
                <a:r>
                  <a:rPr lang="en-GB" dirty="0"/>
                  <a:t> is the drift of the asset (i.e. expected return of the asset over time), </a:t>
                </a:r>
                <a14:m>
                  <m:oMath xmlns:m="http://schemas.openxmlformats.org/officeDocument/2006/math">
                    <m:r>
                      <a:rPr lang="en-GB" i="1" dirty="0" smtClean="0">
                        <a:latin typeface="Cambria Math" panose="02040503050406030204" pitchFamily="18" charset="0"/>
                      </a:rPr>
                      <m:t>𝜎</m:t>
                    </m:r>
                  </m:oMath>
                </a14:m>
                <a:r>
                  <a:rPr lang="en-GB" dirty="0"/>
                  <a:t> is the volatility, 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a Wiener process modelling the unpredictable behaviour of the asset. </a:t>
                </a:r>
                <a:endParaRPr lang="en-SG" dirty="0"/>
              </a:p>
            </p:txBody>
          </p:sp>
        </mc:Choice>
        <mc:Fallback xmlns="">
          <p:sp>
            <p:nvSpPr>
              <p:cNvPr id="3" name="Content Placeholder 2">
                <a:extLst>
                  <a:ext uri="{FF2B5EF4-FFF2-40B4-BE49-F238E27FC236}">
                    <a16:creationId xmlns:a16="http://schemas.microsoft.com/office/drawing/2014/main" id="{805BEDD4-DD80-782C-CA60-EB034BD30B1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descr="Chart, line chart&#10;&#10;Description automatically generated">
            <a:extLst>
              <a:ext uri="{FF2B5EF4-FFF2-40B4-BE49-F238E27FC236}">
                <a16:creationId xmlns:a16="http://schemas.microsoft.com/office/drawing/2014/main" id="{455B770F-FD69-6AE0-AEB0-F9DCC57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397" y="2446728"/>
            <a:ext cx="11149206" cy="41142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55846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890213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similar to our autoencoder in W10-NB1, running on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tretch>
            <a:fillRect/>
          </a:stretch>
        </p:blipFill>
        <p:spPr>
          <a:xfrm>
            <a:off x="7600717" y="541175"/>
            <a:ext cx="4276406" cy="5951699"/>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2119927" y="4260537"/>
            <a:ext cx="5115639" cy="2162477"/>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about diffusion models)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a:t>
            </a:r>
            <a:r>
              <a:rPr lang="en-US" b="1" dirty="0"/>
              <a:t>denoising autoencoder model that removes SDE noise</a:t>
            </a:r>
            <a:r>
              <a:rPr lang="en-US" dirty="0"/>
              <a:t>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a:t>
                </a:r>
                <a14:m>
                  <m:oMath xmlns:m="http://schemas.openxmlformats.org/officeDocument/2006/math">
                    <m:r>
                      <a:rPr lang="en-GB" i="1" dirty="0" smtClean="0">
                        <a:latin typeface="Cambria Math" panose="02040503050406030204" pitchFamily="18" charset="0"/>
                      </a:rPr>
                      <m:t>𝑇</m:t>
                    </m:r>
                  </m:oMath>
                </a14:m>
                <a:r>
                  <a:rPr lang="en-GB" dirty="0"/>
                  <a: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to try and cancel each round of noising.</a:t>
                </a:r>
              </a:p>
              <a:p>
                <a:r>
                  <a:rPr lang="en-GB" dirty="0"/>
                  <a:t>It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a:t>
                </a:r>
                <a14:m>
                  <m:oMath xmlns:m="http://schemas.openxmlformats.org/officeDocument/2006/math">
                    <m:r>
                      <a:rPr lang="en-GB" i="1" dirty="0" smtClean="0">
                        <a:latin typeface="Cambria Math" panose="02040503050406030204" pitchFamily="18" charset="0"/>
                      </a:rPr>
                      <m:t>𝑡</m:t>
                    </m:r>
                  </m:oMath>
                </a14:m>
                <a:br>
                  <a:rPr lang="en-GB" dirty="0"/>
                </a:br>
                <a:r>
                  <a:rPr lang="en-GB" dirty="0"/>
                  <a:t>(our Backward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251040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a:t>
                </a:r>
                <a14:m>
                  <m:oMath xmlns:m="http://schemas.openxmlformats.org/officeDocument/2006/math">
                    <m:r>
                      <a:rPr lang="en-GB" i="1" dirty="0" smtClean="0">
                        <a:latin typeface="Cambria Math" panose="02040503050406030204" pitchFamily="18" charset="0"/>
                      </a:rPr>
                      <m:t>𝑇</m:t>
                    </m:r>
                  </m:oMath>
                </a14:m>
                <a:r>
                  <a:rPr lang="en-GB" dirty="0"/>
                  <a:t> times in a row, train model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p:txBody>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blipFill>
                <a:blip r:embed="rId2"/>
                <a:stretch>
                  <a:fillRect l="-2471" t="-2241"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spTree>
    <p:extLst>
      <p:ext uri="{BB962C8B-B14F-4D97-AF65-F5344CB8AC3E}">
        <p14:creationId xmlns:p14="http://schemas.microsoft.com/office/powerpoint/2010/main" val="22004573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4"/>
                <a:ext cx="5181600" cy="5032375"/>
              </a:xfrm>
            </p:spPr>
            <p:txBody>
              <a:bodyPr>
                <a:normAutofit/>
              </a:bodyPr>
              <a:lstStyle/>
              <a:p>
                <a:pPr marL="0" indent="0">
                  <a:buNone/>
                </a:pPr>
                <a:r>
                  <a:rPr lang="en-GB" dirty="0"/>
                  <a:t>Roughly same encoder-decoder model as before.</a:t>
                </a:r>
              </a:p>
              <a:p>
                <a:r>
                  <a:rPr lang="en-GB" dirty="0"/>
                  <a:t>Adds an info about current time step </a:t>
                </a:r>
                <a14:m>
                  <m:oMath xmlns:m="http://schemas.openxmlformats.org/officeDocument/2006/math">
                    <m:r>
                      <a:rPr lang="en-GB" i="1" dirty="0" smtClean="0">
                        <a:latin typeface="Cambria Math" panose="02040503050406030204" pitchFamily="18" charset="0"/>
                      </a:rPr>
                      <m:t>𝑡</m:t>
                    </m:r>
                  </m:oMath>
                </a14:m>
                <a:r>
                  <a:rPr lang="en-GB" dirty="0"/>
                  <a:t> for noising as input parameter, along 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𝑡</m:t>
                        </m:r>
                      </m:sub>
                    </m:sSub>
                  </m:oMath>
                </a14:m>
                <a:r>
                  <a:rPr lang="en-SG" dirty="0"/>
                  <a:t>.</a:t>
                </a:r>
              </a:p>
              <a:p>
                <a:r>
                  <a:rPr lang="en-SG" dirty="0"/>
                  <a:t>Same training parameters as before.</a:t>
                </a:r>
              </a:p>
              <a:p>
                <a:r>
                  <a:rPr lang="en-SG" dirty="0"/>
                  <a:t>Five steps of noising (</a:t>
                </a:r>
                <a14:m>
                  <m:oMath xmlns:m="http://schemas.openxmlformats.org/officeDocument/2006/math">
                    <m:r>
                      <a:rPr lang="en-SG" i="1" dirty="0" smtClean="0">
                        <a:latin typeface="Cambria Math" panose="02040503050406030204" pitchFamily="18" charset="0"/>
                      </a:rPr>
                      <m:t>𝑇</m:t>
                    </m:r>
                    <m:r>
                      <a:rPr lang="en-SG" i="1" dirty="0" smtClean="0">
                        <a:latin typeface="Cambria Math" panose="02040503050406030204" pitchFamily="18" charset="0"/>
                      </a:rPr>
                      <m:t> = 5</m:t>
                    </m:r>
                  </m:oMath>
                </a14:m>
                <a:r>
                  <a:rPr lang="en-SG" dirty="0"/>
                  <a:t>).</a:t>
                </a:r>
              </a:p>
              <a:p>
                <a:r>
                  <a:rPr lang="en-SG" dirty="0"/>
                  <a:t>Training procedure somewhat similar to what we had before…</a:t>
                </a:r>
              </a:p>
            </p:txBody>
          </p:sp>
        </mc:Choice>
        <mc:Fallback xmlns="">
          <p:sp>
            <p:nvSpPr>
              <p:cNvPr id="4" name="Content Placeholder 3">
                <a:extLst>
                  <a:ext uri="{FF2B5EF4-FFF2-40B4-BE49-F238E27FC236}">
                    <a16:creationId xmlns:a16="http://schemas.microsoft.com/office/drawing/2014/main" id="{63EE2511-2685-BC6B-0377-B40C1EDD64A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5611637-184B-DBF5-42D8-41D4D24CB711}"/>
              </a:ext>
            </a:extLst>
          </p:cNvPr>
          <p:cNvPicPr>
            <a:picLocks noChangeAspect="1"/>
          </p:cNvPicPr>
          <p:nvPr/>
        </p:nvPicPr>
        <p:blipFill>
          <a:blip r:embed="rId3"/>
          <a:stretch>
            <a:fillRect/>
          </a:stretch>
        </p:blipFill>
        <p:spPr>
          <a:xfrm>
            <a:off x="6564923" y="1492085"/>
            <a:ext cx="5377082" cy="2792391"/>
          </a:xfrm>
          <a:prstGeom prst="rect">
            <a:avLst/>
          </a:prstGeom>
        </p:spPr>
      </p:pic>
      <p:pic>
        <p:nvPicPr>
          <p:cNvPr id="9" name="Picture 8">
            <a:extLst>
              <a:ext uri="{FF2B5EF4-FFF2-40B4-BE49-F238E27FC236}">
                <a16:creationId xmlns:a16="http://schemas.microsoft.com/office/drawing/2014/main" id="{9290E773-84C6-8303-BD02-C6F886D733AB}"/>
              </a:ext>
            </a:extLst>
          </p:cNvPr>
          <p:cNvPicPr>
            <a:picLocks noChangeAspect="1"/>
          </p:cNvPicPr>
          <p:nvPr/>
        </p:nvPicPr>
        <p:blipFill>
          <a:blip r:embed="rId4"/>
          <a:stretch>
            <a:fillRect/>
          </a:stretch>
        </p:blipFill>
        <p:spPr>
          <a:xfrm>
            <a:off x="6564923" y="4317730"/>
            <a:ext cx="5377082" cy="2187412"/>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91FC3F-18A5-60B1-81E8-B7D71D4837D0}"/>
              </a:ext>
            </a:extLst>
          </p:cNvPr>
          <p:cNvPicPr>
            <a:picLocks noChangeAspect="1"/>
          </p:cNvPicPr>
          <p:nvPr/>
        </p:nvPicPr>
        <p:blipFill>
          <a:blip r:embed="rId2"/>
          <a:stretch>
            <a:fillRect/>
          </a:stretch>
        </p:blipFill>
        <p:spPr>
          <a:xfrm>
            <a:off x="0" y="452312"/>
            <a:ext cx="12192000" cy="5953376"/>
          </a:xfrm>
          <a:prstGeom prst="rect">
            <a:avLst/>
          </a:prstGeom>
        </p:spPr>
      </p:pic>
    </p:spTree>
    <p:extLst>
      <p:ext uri="{BB962C8B-B14F-4D97-AF65-F5344CB8AC3E}">
        <p14:creationId xmlns:p14="http://schemas.microsoft.com/office/powerpoint/2010/main" val="20379005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pPr marL="0" indent="0">
                  <a:buNone/>
                </a:pPr>
                <a:r>
                  <a:rPr lang="en-GB" dirty="0"/>
                  <a:t>Need more iterations and many more steps of noising and denoising (heavy to train), in the hundreds/thousands or so.</a:t>
                </a:r>
              </a:p>
              <a:p>
                <a:r>
                  <a:rPr lang="en-GB" dirty="0"/>
                  <a:t>Our Notebook 3 runs on only 5 steps of noising/denoising and would probably work better with a larger </a:t>
                </a:r>
                <a14:m>
                  <m:oMath xmlns:m="http://schemas.openxmlformats.org/officeDocument/2006/math">
                    <m:r>
                      <a:rPr lang="en-GB" i="1" dirty="0" smtClean="0">
                        <a:latin typeface="Cambria Math" panose="02040503050406030204" pitchFamily="18" charset="0"/>
                      </a:rPr>
                      <m:t>𝑇</m:t>
                    </m:r>
                  </m:oMath>
                </a14:m>
                <a:r>
                  <a:rPr lang="en-GB" dirty="0"/>
                  <a:t> value and smaller noising at each step.</a:t>
                </a:r>
              </a:p>
              <a:p>
                <a:r>
                  <a:rPr lang="en-GB" dirty="0"/>
                  <a:t>Expensive to train, but you get the idea…</a:t>
                </a:r>
              </a:p>
            </p:txBody>
          </p:sp>
        </mc:Choice>
        <mc:Fallback xmlns="">
          <p:sp>
            <p:nvSpPr>
              <p:cNvPr id="4" name="Content Placeholder 3">
                <a:extLst>
                  <a:ext uri="{FF2B5EF4-FFF2-40B4-BE49-F238E27FC236}">
                    <a16:creationId xmlns:a16="http://schemas.microsoft.com/office/drawing/2014/main" id="{7D9B4562-DE5C-B532-1FCE-97BC00B2339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647"/>
                </a:stretch>
              </a:blipFill>
            </p:spPr>
            <p:txBody>
              <a:bodyPr/>
              <a:lstStyle/>
              <a:p>
                <a:r>
                  <a:rPr lang="en-GB">
                    <a:noFill/>
                  </a:rPr>
                  <a:t> </a:t>
                </a:r>
              </a:p>
            </p:txBody>
          </p:sp>
        </mc:Fallback>
      </mc:AlternateContent>
      <p:pic>
        <p:nvPicPr>
          <p:cNvPr id="3" name="Picture 2" descr="A picture containing text, indoor, tiled&#10;&#10;Description automatically generated">
            <a:extLst>
              <a:ext uri="{FF2B5EF4-FFF2-40B4-BE49-F238E27FC236}">
                <a16:creationId xmlns:a16="http://schemas.microsoft.com/office/drawing/2014/main" id="{FCAF4CC8-EDB1-FE27-15DE-47AF0B05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We are able to train a model to denoise and eventually obtain a convincing MNIST picture from something that was originally pure noise! Another possible approach to generating images out of thin air?</a:t>
            </a:r>
          </a:p>
          <a:p>
            <a:r>
              <a:rPr lang="en-GB" dirty="0"/>
              <a:t>All advanced ideas from W10 are open! (make it conditional, cyclic, progressive, etc.)</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In practice, however, better to use more advanced CV models, such as </a:t>
            </a:r>
            <a:r>
              <a:rPr lang="en-GB" dirty="0" err="1"/>
              <a:t>UNets</a:t>
            </a:r>
            <a:r>
              <a:rPr lang="en-GB" dirty="0"/>
              <a:t>, etc.</a:t>
            </a:r>
          </a:p>
          <a:p>
            <a:r>
              <a:rPr lang="en-GB" dirty="0"/>
              <a:t>Learn more in the Computer Vision course on Term 7!</a:t>
            </a:r>
          </a:p>
          <a:p>
            <a:r>
              <a:rPr lang="en-GB" dirty="0"/>
              <a:t>(Or if you already want a pre-trained implementation, </a:t>
            </a:r>
            <a:r>
              <a:rPr lang="en-GB"/>
              <a:t>readily available…)</a:t>
            </a:r>
            <a:br>
              <a:rPr lang="en-GB"/>
            </a:br>
            <a:r>
              <a:rPr lang="en-GB">
                <a:hlinkClick r:id="rId2"/>
              </a:rPr>
              <a:t>https://github.com/VSehwag/minimal-diffusion</a:t>
            </a:r>
            <a:endParaRPr lang="en-GB"/>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501038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a:t>
            </a:r>
            <a:r>
              <a:rPr lang="en-GB" b="1" dirty="0">
                <a:solidFill>
                  <a:srgbClr val="7030A0"/>
                </a:solidFill>
              </a:rPr>
              <a:t>Stochastic Differential Equations </a:t>
            </a:r>
            <a:r>
              <a:rPr lang="en-GB" dirty="0"/>
              <a:t>(</a:t>
            </a:r>
            <a:r>
              <a:rPr lang="en-GB" b="1" dirty="0">
                <a:solidFill>
                  <a:srgbClr val="7030A0"/>
                </a:solidFill>
              </a:rPr>
              <a:t>SDEs</a:t>
            </a:r>
            <a:r>
              <a:rPr lang="en-GB" dirty="0"/>
              <a:t>).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performs better than most GANs these days!</a:t>
                </a:r>
              </a:p>
            </p:txBody>
          </p:sp>
        </mc:Choice>
        <mc:Fallback>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GB">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0941449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a:p>
                <a:r>
                  <a:rPr lang="en-SG" dirty="0"/>
                  <a:t>Yes, and better than most GANs these days!</a:t>
                </a:r>
              </a:p>
              <a:p>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111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pPr marL="0" indent="0">
              <a:buNone/>
            </a:pPr>
            <a:r>
              <a:rPr lang="en-GB" b="1" dirty="0"/>
              <a:t>Stable diffusion: </a:t>
            </a:r>
            <a:r>
              <a:rPr lang="en-GB" dirty="0"/>
              <a:t>Stable diffusion is a term used to describe a certain property of stochastic differential equations (SDEs) or diffusion processes.</a:t>
            </a:r>
          </a:p>
          <a:p>
            <a:r>
              <a:rPr lang="en-GB" dirty="0"/>
              <a:t>In the context of diffusion models, it refers to the stability of the diffusion process, ensuring that the SDE does not explode or diverge over time.</a:t>
            </a:r>
          </a:p>
          <a:p>
            <a:r>
              <a:rPr lang="en-GB" dirty="0"/>
              <a:t>Stable diffusion processes are crucial in designing diffusion models because they ensure that the generated samples remain within a reasonable range and do not become arbitrarily large or small.</a:t>
            </a:r>
          </a:p>
        </p:txBody>
      </p:sp>
    </p:spTree>
    <p:extLst>
      <p:ext uri="{BB962C8B-B14F-4D97-AF65-F5344CB8AC3E}">
        <p14:creationId xmlns:p14="http://schemas.microsoft.com/office/powerpoint/2010/main" val="33645267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p:txBody>
          <a:bodyPr>
            <a:normAutofit/>
          </a:bodyPr>
          <a:lstStyle/>
          <a:p>
            <a:pPr marL="0" indent="0">
              <a:buNone/>
            </a:pPr>
            <a:r>
              <a:rPr lang="en-GB" dirty="0"/>
              <a:t>Diffusion models is a promising direction, but many more steps needed to get to a generative model like DALL-E or </a:t>
            </a:r>
            <a:r>
              <a:rPr lang="en-GB" dirty="0" err="1"/>
              <a:t>MidJourney</a:t>
            </a:r>
            <a:r>
              <a:rPr lang="en-GB" dirty="0"/>
              <a:t>!</a:t>
            </a:r>
          </a:p>
          <a:p>
            <a:r>
              <a:rPr lang="en-GB" dirty="0"/>
              <a:t>DALL-E and </a:t>
            </a:r>
            <a:r>
              <a:rPr lang="en-GB" dirty="0" err="1"/>
              <a:t>MidJourney</a:t>
            </a:r>
            <a:r>
              <a:rPr lang="en-GB" dirty="0"/>
              <a:t> models are not </a:t>
            </a:r>
            <a:r>
              <a:rPr lang="en-GB"/>
              <a:t>so-to-speak purely based </a:t>
            </a:r>
            <a:r>
              <a:rPr lang="en-GB" dirty="0"/>
              <a:t>on diffusion models, but have leveraged intuition from said models.</a:t>
            </a:r>
          </a:p>
          <a:p>
            <a:r>
              <a:rPr lang="en-GB" dirty="0"/>
              <a:t>They would be better described, for now, as generative models based on transformer architectures.</a:t>
            </a:r>
          </a:p>
          <a:p>
            <a:r>
              <a:rPr lang="en-GB" dirty="0"/>
              <a:t>Something for later in </a:t>
            </a:r>
            <a:r>
              <a:rPr lang="en-GB" b="1" dirty="0"/>
              <a:t>Term 7 Computer Vision </a:t>
            </a:r>
            <a:r>
              <a:rPr lang="en-GB" dirty="0"/>
              <a:t>course?</a:t>
            </a:r>
            <a:endParaRPr lang="en-SG" dirty="0"/>
          </a:p>
        </p:txBody>
      </p:sp>
    </p:spTree>
    <p:extLst>
      <p:ext uri="{BB962C8B-B14F-4D97-AF65-F5344CB8AC3E}">
        <p14:creationId xmlns:p14="http://schemas.microsoft.com/office/powerpoint/2010/main" val="2646451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4825482" cy="5032375"/>
          </a:xfrm>
        </p:spPr>
        <p:txBody>
          <a:bodyPr>
            <a:normAutofit/>
          </a:bodyPr>
          <a:lstStyle/>
          <a:p>
            <a:r>
              <a:rPr lang="en-GB" dirty="0"/>
              <a:t>If you cannot wait for </a:t>
            </a:r>
            <a:r>
              <a:rPr lang="en-GB" b="1" dirty="0"/>
              <a:t>Term 7 Computer Vision </a:t>
            </a:r>
            <a:r>
              <a:rPr lang="en-GB" dirty="0"/>
              <a:t>course…</a:t>
            </a:r>
          </a:p>
          <a:p>
            <a:r>
              <a:rPr lang="en-GB" dirty="0"/>
              <a:t>I guess,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 </a:t>
            </a:r>
            <a:r>
              <a:rPr lang="en-US" b="1" dirty="0"/>
              <a:t>Stochastic Differential Equation</a:t>
            </a:r>
            <a:r>
              <a:rPr lang="en-US" dirty="0"/>
              <a:t>?</a:t>
            </a:r>
          </a:p>
          <a:p>
            <a:pPr marL="514350" indent="-514350">
              <a:buFont typeface="+mj-lt"/>
              <a:buAutoNum type="arabicPeriod"/>
            </a:pPr>
            <a:r>
              <a:rPr lang="en-US" dirty="0"/>
              <a:t>What are </a:t>
            </a:r>
            <a:r>
              <a:rPr lang="en-US" b="1" dirty="0"/>
              <a:t>typical uses </a:t>
            </a:r>
            <a:r>
              <a:rPr lang="en-US" dirty="0"/>
              <a:t>of SDEs?</a:t>
            </a:r>
          </a:p>
          <a:p>
            <a:pPr marL="514350" indent="-514350">
              <a:buFont typeface="+mj-lt"/>
              <a:buAutoNum type="arabicPeriod"/>
            </a:pPr>
            <a:r>
              <a:rPr lang="en-US" dirty="0"/>
              <a:t>Can I </a:t>
            </a:r>
            <a:r>
              <a:rPr lang="en-US" b="1" dirty="0"/>
              <a:t>noise images progressively </a:t>
            </a:r>
            <a:r>
              <a:rPr lang="en-US" dirty="0"/>
              <a:t>using SDEs?</a:t>
            </a:r>
          </a:p>
          <a:p>
            <a:pPr marL="514350" indent="-514350">
              <a:buFont typeface="+mj-lt"/>
              <a:buAutoNum type="arabicPeriod"/>
            </a:pPr>
            <a:r>
              <a:rPr lang="en-US" dirty="0"/>
              <a:t>Can you train a denoising autoencoder model that removes SDE noise from images?</a:t>
            </a:r>
          </a:p>
          <a:p>
            <a:pPr marL="514350" indent="-514350">
              <a:buFont typeface="+mj-lt"/>
              <a:buAutoNum type="arabicPeriod"/>
            </a:pPr>
            <a:r>
              <a:rPr lang="en-US" dirty="0"/>
              <a:t>What is the </a:t>
            </a:r>
            <a:r>
              <a:rPr lang="en-US" b="1" dirty="0"/>
              <a:t>diffusion process </a:t>
            </a:r>
            <a:r>
              <a:rPr lang="en-US" dirty="0"/>
              <a:t>and how to use it to train </a:t>
            </a:r>
            <a:r>
              <a:rPr lang="en-US" b="1" dirty="0"/>
              <a:t>diffusion</a:t>
            </a:r>
            <a:r>
              <a:rPr lang="en-US" dirty="0"/>
              <a:t> </a:t>
            </a:r>
            <a:r>
              <a:rPr lang="en-US" b="1" dirty="0"/>
              <a:t>models</a:t>
            </a:r>
            <a:r>
              <a:rPr lang="en-US" dirty="0"/>
              <a:t>?</a:t>
            </a:r>
          </a:p>
          <a:p>
            <a:pPr marL="514350" indent="-514350">
              <a:buFont typeface="+mj-lt"/>
              <a:buAutoNum type="arabicPeriod"/>
            </a:pPr>
            <a:r>
              <a:rPr lang="en-US" dirty="0"/>
              <a:t>What are the architectures of DALL-E and </a:t>
            </a:r>
            <a:r>
              <a:rPr lang="en-US" dirty="0" err="1"/>
              <a:t>Midjourney</a:t>
            </a:r>
            <a:r>
              <a:rPr lang="en-US" dirty="0"/>
              <a:t> models?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a:p>
            <a:pPr marL="0" indent="0">
              <a:buNone/>
            </a:pPr>
            <a:endParaRPr lang="en-US" dirty="0"/>
          </a:p>
        </p:txBody>
      </p:sp>
    </p:spTree>
    <p:extLst>
      <p:ext uri="{BB962C8B-B14F-4D97-AF65-F5344CB8AC3E}">
        <p14:creationId xmlns:p14="http://schemas.microsoft.com/office/powerpoint/2010/main" val="16075933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The one paper, usually cited for Diffusion models</a:t>
            </a:r>
            <a:br>
              <a:rPr lang="en-US" dirty="0"/>
            </a:br>
            <a:r>
              <a:rPr lang="en-US" dirty="0"/>
              <a:t>[Ho2020] J. </a:t>
            </a:r>
            <a:r>
              <a:rPr lang="en-SG" dirty="0"/>
              <a:t>Ho, X. Chen, A. Srinivas, Y. Duan, and  P. </a:t>
            </a:r>
            <a:r>
              <a:rPr lang="en-SG" dirty="0" err="1"/>
              <a:t>Abbeel</a:t>
            </a:r>
            <a:r>
              <a:rPr lang="en-SG" dirty="0"/>
              <a:t>, “Denoising diffusion probabilistic models. Advances in Neural Information Processing Systems”, 2020.</a:t>
            </a:r>
            <a:br>
              <a:rPr lang="en-SG" dirty="0"/>
            </a:br>
            <a:r>
              <a:rPr lang="en-SG" dirty="0">
                <a:hlinkClick r:id="rId2"/>
              </a:rPr>
              <a:t>https://arxiv.org/abs/2006.11239</a:t>
            </a:r>
            <a:br>
              <a:rPr lang="en-US" dirty="0"/>
            </a:br>
            <a:endParaRPr lang="en-US" dirty="0"/>
          </a:p>
          <a:p>
            <a:r>
              <a:rPr lang="en-SG"/>
              <a:t>[Dhariwal2021] P</a:t>
            </a:r>
            <a:r>
              <a:rPr lang="en-SG" dirty="0"/>
              <a:t>. </a:t>
            </a:r>
            <a:r>
              <a:rPr lang="en-SG" dirty="0" err="1"/>
              <a:t>Dhariwal</a:t>
            </a:r>
            <a:r>
              <a:rPr lang="en-SG" dirty="0"/>
              <a:t>, and A. Nichol, “Diffusion models beat GANs on ImageNet.”, 2021.</a:t>
            </a:r>
            <a:br>
              <a:rPr lang="en-SG" dirty="0"/>
            </a:br>
            <a:r>
              <a:rPr lang="en-SG" dirty="0">
                <a:hlinkClick r:id="rId3"/>
              </a:rPr>
              <a:t>https://arxiv.org/abs/2105.05233</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Stochastic Differential Equations (SDEs)</a:t>
            </a:r>
            <a:endParaRPr lang="en-SG" dirty="0"/>
          </a:p>
        </p:txBody>
      </p:sp>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Stochastic Differential Equations</a:t>
            </a:r>
            <a:r>
              <a:rPr lang="en-GB" b="1" dirty="0"/>
              <a:t>):</a:t>
            </a:r>
          </a:p>
          <a:p>
            <a:pPr marL="0" indent="0">
              <a:buNone/>
            </a:pPr>
            <a:r>
              <a:rPr lang="en-GB" b="1" dirty="0">
                <a:solidFill>
                  <a:srgbClr val="00B050"/>
                </a:solidFill>
              </a:rPr>
              <a:t>Stochastic Differential Equations </a:t>
            </a:r>
            <a:r>
              <a:rPr lang="en-GB" b="1" dirty="0"/>
              <a:t>(</a:t>
            </a:r>
            <a:r>
              <a:rPr lang="en-GB" b="1" dirty="0">
                <a:solidFill>
                  <a:srgbClr val="00B050"/>
                </a:solidFill>
              </a:rPr>
              <a:t>SDEs</a:t>
            </a:r>
            <a:r>
              <a:rPr lang="en-GB" b="1" dirty="0"/>
              <a:t>) </a:t>
            </a:r>
            <a:r>
              <a:rPr lang="en-GB" dirty="0"/>
              <a:t>are </a:t>
            </a:r>
            <a:r>
              <a:rPr lang="en-GB" b="1" dirty="0"/>
              <a:t>differential equations where one or more of the terms include a random component, usually in the form of a noise term.</a:t>
            </a:r>
          </a:p>
          <a:p>
            <a:pPr marL="0" indent="0">
              <a:buNone/>
            </a:pPr>
            <a:r>
              <a:rPr lang="en-GB" dirty="0"/>
              <a:t>The randomness is often modelled using a Wiener process or Brownian motion, which is a continuous-time stochastic process characterized by a mean, a variance, and independent increments.</a:t>
            </a:r>
          </a:p>
        </p:txBody>
      </p:sp>
    </p:spTree>
    <p:extLst>
      <p:ext uri="{BB962C8B-B14F-4D97-AF65-F5344CB8AC3E}">
        <p14:creationId xmlns:p14="http://schemas.microsoft.com/office/powerpoint/2010/main" val="2346965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A4FD9-198F-0AE8-CF76-80E50C0BDAC1}"/>
              </a:ext>
            </a:extLst>
          </p:cNvPr>
          <p:cNvSpPr>
            <a:spLocks noGrp="1"/>
          </p:cNvSpPr>
          <p:nvPr>
            <p:ph type="title"/>
          </p:nvPr>
        </p:nvSpPr>
        <p:spPr/>
        <p:txBody>
          <a:bodyPr/>
          <a:lstStyle/>
          <a:p>
            <a:r>
              <a:rPr lang="en-GB" dirty="0"/>
              <a:t>Diffusion models as SDEs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E8DD4B8-2D42-0F82-2468-751C67E0A463}"/>
                  </a:ext>
                </a:extLst>
              </p:cNvPr>
              <p:cNvSpPr>
                <a:spLocks noGrp="1"/>
              </p:cNvSpPr>
              <p:nvPr>
                <p:ph idx="1"/>
              </p:nvPr>
            </p:nvSpPr>
            <p:spPr>
              <a:xfrm>
                <a:off x="838200" y="1825624"/>
                <a:ext cx="10515600" cy="5032375"/>
              </a:xfrm>
            </p:spPr>
            <p:txBody>
              <a:bodyPr>
                <a:normAutofit/>
              </a:bodyPr>
              <a:lstStyle/>
              <a:p>
                <a:pPr marL="0" indent="0">
                  <a:buNone/>
                </a:pPr>
                <a:r>
                  <a:rPr lang="en-GB" dirty="0"/>
                  <a:t>Mathematically, a </a:t>
                </a:r>
                <a:r>
                  <a:rPr lang="en-GB" b="1" dirty="0"/>
                  <a:t>diffusion model can be represented as an SDE</a:t>
                </a:r>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𝑎</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smtClean="0">
                          <a:latin typeface="Cambria Math" panose="02040503050406030204" pitchFamily="18" charset="0"/>
                        </a:rPr>
                        <m:t>𝑑𝑡</m:t>
                      </m:r>
                      <m:r>
                        <a:rPr lang="en-GB" i="1" dirty="0" smtClean="0">
                          <a:latin typeface="Cambria Math" panose="02040503050406030204" pitchFamily="18" charset="0"/>
                        </a:rPr>
                        <m:t> + </m:t>
                      </m:r>
                      <m:r>
                        <a:rPr lang="en-GB" i="1" dirty="0" smtClean="0">
                          <a:latin typeface="Cambria Math" panose="02040503050406030204" pitchFamily="18" charset="0"/>
                        </a:rPr>
                        <m:t>𝑏</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i="1" dirty="0" smtClean="0">
                              <a:latin typeface="Cambria Math" panose="02040503050406030204" pitchFamily="18" charset="0"/>
                            </a:rPr>
                            <m:t>, </m:t>
                          </m:r>
                          <m:r>
                            <a:rPr lang="en-GB" i="1" dirty="0" smtClean="0">
                              <a:latin typeface="Cambria Math" panose="02040503050406030204" pitchFamily="18" charset="0"/>
                            </a:rPr>
                            <m:t>𝑡</m:t>
                          </m:r>
                        </m:e>
                      </m:d>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𝑡</m:t>
                          </m:r>
                          <m:r>
                            <a:rPr lang="en-GB" b="0" i="1" dirty="0" smtClean="0">
                              <a:latin typeface="Cambria Math" panose="02040503050406030204" pitchFamily="18" charset="0"/>
                            </a:rPr>
                            <m:t>=0</m:t>
                          </m:r>
                        </m:e>
                      </m:d>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0</m:t>
                          </m:r>
                        </m:sub>
                      </m:sSub>
                    </m:oMath>
                  </m:oMathPara>
                </a14:m>
                <a:endParaRPr lang="en-GB" dirty="0"/>
              </a:p>
              <a:p>
                <a:pPr marL="0" indent="0">
                  <a:buNone/>
                </a:pPr>
                <a:r>
                  <a:rPr lang="en-GB" dirty="0"/>
                  <a:t>Where,</a:t>
                </a:r>
                <a14:m>
                  <m:oMath xmlns:m="http://schemas.openxmlformats.org/officeDocument/2006/math">
                    <m:r>
                      <a:rPr lang="en-GB" i="1" dirty="0" smtClean="0">
                        <a:latin typeface="Cambria Math" panose="02040503050406030204" pitchFamily="18" charset="0"/>
                      </a:rPr>
                      <m:t> </m:t>
                    </m:r>
                  </m:oMath>
                </a14:m>
                <a:endParaRPr lang="en-GB" i="1" dirty="0">
                  <a:latin typeface="Cambria Math" panose="02040503050406030204" pitchFamily="18" charset="0"/>
                </a:endParaRPr>
              </a:p>
              <a:p>
                <a14:m>
                  <m:oMath xmlns:m="http://schemas.openxmlformats.org/officeDocument/2006/math">
                    <m:r>
                      <a:rPr lang="en-GB" i="1" dirty="0">
                        <a:latin typeface="Cambria Math" panose="02040503050406030204" pitchFamily="18" charset="0"/>
                      </a:rPr>
                      <m:t>𝑥</m:t>
                    </m:r>
                    <m:r>
                      <a:rPr lang="en-GB" i="1" dirty="0">
                        <a:latin typeface="Cambria Math" panose="02040503050406030204" pitchFamily="18" charset="0"/>
                      </a:rPr>
                      <m:t>(</m:t>
                    </m:r>
                    <m:r>
                      <a:rPr lang="en-GB" i="1" dirty="0">
                        <a:latin typeface="Cambria Math" panose="02040503050406030204" pitchFamily="18" charset="0"/>
                      </a:rPr>
                      <m:t>𝑡</m:t>
                    </m:r>
                    <m:r>
                      <a:rPr lang="en-GB" i="1" dirty="0">
                        <a:latin typeface="Cambria Math" panose="02040503050406030204" pitchFamily="18" charset="0"/>
                      </a:rPr>
                      <m:t>) </m:t>
                    </m:r>
                  </m:oMath>
                </a14:m>
                <a:r>
                  <a:rPr lang="en-GB" dirty="0"/>
                  <a:t>represents the </a:t>
                </a:r>
                <a:r>
                  <a:rPr lang="en-GB" b="1" dirty="0"/>
                  <a:t>state of the system at time </a:t>
                </a:r>
                <a14:m>
                  <m:oMath xmlns:m="http://schemas.openxmlformats.org/officeDocument/2006/math">
                    <m:r>
                      <a:rPr lang="en-GB" b="1" i="1" dirty="0" smtClean="0">
                        <a:latin typeface="Cambria Math" panose="02040503050406030204" pitchFamily="18" charset="0"/>
                      </a:rPr>
                      <m:t>𝒕</m:t>
                    </m:r>
                  </m:oMath>
                </a14:m>
                <a:r>
                  <a:rPr lang="en-GB" dirty="0"/>
                  <a:t>,</a:t>
                </a:r>
              </a:p>
              <a:p>
                <a14:m>
                  <m:oMath xmlns:m="http://schemas.openxmlformats.org/officeDocument/2006/math">
                    <m:r>
                      <a:rPr lang="en-GB" i="1" dirty="0" smtClean="0">
                        <a:latin typeface="Cambria Math" panose="02040503050406030204" pitchFamily="18" charset="0"/>
                      </a:rPr>
                      <m:t>𝑎</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deterministic drift term</a:t>
                </a:r>
                <a:r>
                  <a:rPr lang="en-GB" dirty="0"/>
                  <a:t>,</a:t>
                </a:r>
              </a:p>
              <a:p>
                <a14:m>
                  <m:oMath xmlns:m="http://schemas.openxmlformats.org/officeDocument/2006/math">
                    <m:r>
                      <a:rPr lang="en-GB" i="1" dirty="0" smtClean="0">
                        <a:latin typeface="Cambria Math" panose="02040503050406030204" pitchFamily="18" charset="0"/>
                      </a:rPr>
                      <m:t>𝑏</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stochastic diffusion term</a:t>
                </a:r>
                <a:r>
                  <a:rPr lang="en-GB" dirty="0"/>
                  <a:t>,</a:t>
                </a:r>
              </a:p>
              <a:p>
                <a:r>
                  <a:rPr lang="en-GB" dirty="0"/>
                  <a:t>and </a:t>
                </a:r>
                <a14:m>
                  <m:oMath xmlns:m="http://schemas.openxmlformats.org/officeDocument/2006/math">
                    <m:r>
                      <a:rPr lang="en-GB" i="1" dirty="0" smtClean="0">
                        <a:latin typeface="Cambria Math" panose="02040503050406030204" pitchFamily="18" charset="0"/>
                      </a:rPr>
                      <m:t>𝑊</m:t>
                    </m:r>
                    <m:r>
                      <a:rPr lang="en-GB" i="1" dirty="0" smtClean="0">
                        <a:latin typeface="Cambria Math" panose="02040503050406030204" pitchFamily="18" charset="0"/>
                      </a:rPr>
                      <m:t>(</m:t>
                    </m:r>
                    <m:r>
                      <a:rPr lang="en-GB" i="1" dirty="0" smtClean="0">
                        <a:latin typeface="Cambria Math" panose="02040503050406030204" pitchFamily="18" charset="0"/>
                      </a:rPr>
                      <m:t>𝑡</m:t>
                    </m:r>
                    <m:r>
                      <a:rPr lang="en-GB" i="1" dirty="0" smtClean="0">
                        <a:latin typeface="Cambria Math" panose="02040503050406030204" pitchFamily="18" charset="0"/>
                      </a:rPr>
                      <m:t>) </m:t>
                    </m:r>
                  </m:oMath>
                </a14:m>
                <a:r>
                  <a:rPr lang="en-GB" dirty="0"/>
                  <a:t>is the </a:t>
                </a:r>
                <a:r>
                  <a:rPr lang="en-GB" b="1" dirty="0"/>
                  <a:t>Wiener process</a:t>
                </a:r>
                <a:r>
                  <a:rPr lang="en-GB" dirty="0"/>
                  <a:t>.</a:t>
                </a:r>
              </a:p>
              <a:p>
                <a:pPr marL="0" indent="0">
                  <a:buNone/>
                </a:pPr>
                <a:r>
                  <a:rPr lang="en-GB" dirty="0"/>
                  <a:t>The drift term governs the deterministic part of the system's dynamics, while the diffusion term introduces randomness into the system's evolution.</a:t>
                </a:r>
                <a:endParaRPr lang="en-SG" dirty="0"/>
              </a:p>
            </p:txBody>
          </p:sp>
        </mc:Choice>
        <mc:Fallback xmlns="">
          <p:sp>
            <p:nvSpPr>
              <p:cNvPr id="3" name="Content Placeholder 2">
                <a:extLst>
                  <a:ext uri="{FF2B5EF4-FFF2-40B4-BE49-F238E27FC236}">
                    <a16:creationId xmlns:a16="http://schemas.microsoft.com/office/drawing/2014/main" id="{9E8DD4B8-2D42-0F82-2468-751C67E0A46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28"/>
                </a:stretch>
              </a:blipFill>
            </p:spPr>
            <p:txBody>
              <a:bodyPr/>
              <a:lstStyle/>
              <a:p>
                <a:r>
                  <a:rPr lang="en-SG">
                    <a:noFill/>
                  </a:rPr>
                  <a:t> </a:t>
                </a:r>
              </a:p>
            </p:txBody>
          </p:sp>
        </mc:Fallback>
      </mc:AlternateContent>
    </p:spTree>
    <p:extLst>
      <p:ext uri="{BB962C8B-B14F-4D97-AF65-F5344CB8AC3E}">
        <p14:creationId xmlns:p14="http://schemas.microsoft.com/office/powerpoint/2010/main" val="3651028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6E4133D-E5CA-1E2F-A36D-4E69259AA189}"/>
              </a:ext>
            </a:extLst>
          </p:cNvPr>
          <p:cNvPicPr>
            <a:picLocks noChangeAspect="1"/>
          </p:cNvPicPr>
          <p:nvPr/>
        </p:nvPicPr>
        <p:blipFill>
          <a:blip r:embed="rId3"/>
          <a:stretch>
            <a:fillRect/>
          </a:stretch>
        </p:blipFill>
        <p:spPr>
          <a:xfrm>
            <a:off x="6172202" y="1594339"/>
            <a:ext cx="5762655" cy="3195205"/>
          </a:xfrm>
          <a:prstGeom prst="rect">
            <a:avLst/>
          </a:prstGeom>
        </p:spPr>
      </p:pic>
    </p:spTree>
    <p:extLst>
      <p:ext uri="{BB962C8B-B14F-4D97-AF65-F5344CB8AC3E}">
        <p14:creationId xmlns:p14="http://schemas.microsoft.com/office/powerpoint/2010/main" val="186177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first SDE: the Brownian motion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a:xfrm>
                <a:off x="838200" y="1825624"/>
                <a:ext cx="5181600" cy="5032375"/>
              </a:xfrm>
            </p:spPr>
            <p:txBody>
              <a:bodyPr>
                <a:normAutofit/>
              </a:bodyPr>
              <a:lstStyle/>
              <a:p>
                <a:pPr marL="0" indent="0">
                  <a:buNone/>
                </a:pPr>
                <a:r>
                  <a:rPr lang="en-GB" dirty="0"/>
                  <a:t>As a first example, let us consider one of the simplest SDEs: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r>
                  <a:rPr lang="en-SG" dirty="0"/>
                  <a:t>This SDE typically defines a random walk starting from 0 and the noise process is simply zero mean and variance </a:t>
                </a:r>
                <a14:m>
                  <m:oMath xmlns:m="http://schemas.openxmlformats.org/officeDocument/2006/math">
                    <m:rad>
                      <m:radPr>
                        <m:degHide m:val="on"/>
                        <m:ctrlPr>
                          <a:rPr lang="en-GB" b="0" i="1" smtClean="0">
                            <a:latin typeface="Cambria Math" panose="02040503050406030204" pitchFamily="18" charset="0"/>
                          </a:rPr>
                        </m:ctrlPr>
                      </m:radPr>
                      <m:deg/>
                      <m:e>
                        <m:r>
                          <a:rPr lang="en-GB" b="0" i="1" smtClean="0">
                            <a:latin typeface="Cambria Math" panose="02040503050406030204" pitchFamily="18" charset="0"/>
                          </a:rPr>
                          <m:t>𝑡𝑖𝑚𝑒𝑠𝑡𝑒𝑝</m:t>
                        </m:r>
                      </m:e>
                    </m:rad>
                  </m:oMath>
                </a14:m>
                <a:r>
                  <a:rPr lang="en-SG" dirty="0"/>
                  <a:t>.</a:t>
                </a:r>
              </a:p>
              <a:p>
                <a:pPr marL="0" indent="0">
                  <a:buNone/>
                </a:pPr>
                <a:r>
                  <a:rPr lang="en-SG" dirty="0"/>
                  <a:t>Implemented as shown in Notebook 1 and on the right.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b="-8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3FBD441-7699-FE55-A3B4-47365BA0A5CE}"/>
              </a:ext>
            </a:extLst>
          </p:cNvPr>
          <p:cNvPicPr>
            <a:picLocks noChangeAspect="1"/>
          </p:cNvPicPr>
          <p:nvPr/>
        </p:nvPicPr>
        <p:blipFill>
          <a:blip r:embed="rId3"/>
          <a:stretch>
            <a:fillRect/>
          </a:stretch>
        </p:blipFill>
        <p:spPr>
          <a:xfrm>
            <a:off x="6324606" y="2157377"/>
            <a:ext cx="5762654" cy="3620302"/>
          </a:xfrm>
          <a:prstGeom prst="rect">
            <a:avLst/>
          </a:prstGeom>
        </p:spPr>
      </p:pic>
    </p:spTree>
    <p:extLst>
      <p:ext uri="{BB962C8B-B14F-4D97-AF65-F5344CB8AC3E}">
        <p14:creationId xmlns:p14="http://schemas.microsoft.com/office/powerpoint/2010/main" val="293009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0F3FD9E-611A-0513-DA24-01C1C2CC238C}"/>
                  </a:ext>
                </a:extLst>
              </p:cNvPr>
              <p:cNvSpPr>
                <a:spLocks noGrp="1"/>
              </p:cNvSpPr>
              <p:nvPr>
                <p:ph idx="1"/>
              </p:nvPr>
            </p:nvSpPr>
            <p:spPr/>
            <p:txBody>
              <a:bodyPr>
                <a:normAutofit/>
              </a:bodyPr>
              <a:lstStyle/>
              <a:p>
                <a:pPr marL="0" indent="0">
                  <a:buNone/>
                </a:pPr>
                <a:r>
                  <a:rPr lang="en-GB" dirty="0"/>
                  <a:t>As a second example, let us consider an SDE with drift: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𝑑𝑥</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=0.1</m:t>
                      </m:r>
                      <m:r>
                        <a:rPr lang="en-GB" b="0"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𝑡</m:t>
                      </m:r>
                      <m:r>
                        <a:rPr lang="en-GB" b="0" i="1" dirty="0" smtClean="0">
                          <a:latin typeface="Cambria Math" panose="02040503050406030204" pitchFamily="18" charset="0"/>
                        </a:rPr>
                        <m:t>)</m:t>
                      </m:r>
                      <m:r>
                        <a:rPr lang="en-GB" i="1" dirty="0">
                          <a:latin typeface="Cambria Math" panose="02040503050406030204" pitchFamily="18" charset="0"/>
                        </a:rPr>
                        <m:t>𝑑𝑡</m:t>
                      </m:r>
                      <m:r>
                        <a:rPr lang="en-GB" b="0" i="1" dirty="0" smtClean="0">
                          <a:latin typeface="Cambria Math" panose="02040503050406030204" pitchFamily="18" charset="0"/>
                        </a:rPr>
                        <m:t>+</m:t>
                      </m:r>
                      <m:r>
                        <a:rPr lang="en-GB" i="1" dirty="0" err="1" smtClean="0">
                          <a:latin typeface="Cambria Math" panose="02040503050406030204" pitchFamily="18" charset="0"/>
                        </a:rPr>
                        <m:t>𝑑𝑊</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𝑡</m:t>
                          </m:r>
                        </m:e>
                      </m:d>
                      <m:r>
                        <a:rPr lang="en-GB" b="0" i="1" dirty="0" smtClean="0">
                          <a:latin typeface="Cambria Math" panose="02040503050406030204" pitchFamily="18" charset="0"/>
                        </a:rPr>
                        <m:t>   </m:t>
                      </m:r>
                      <m:r>
                        <a:rPr lang="en-GB" b="0" i="1" dirty="0" smtClean="0">
                          <a:latin typeface="Cambria Math" panose="02040503050406030204" pitchFamily="18" charset="0"/>
                        </a:rPr>
                        <m:t>𝑎𝑛𝑑</m:t>
                      </m:r>
                      <m:r>
                        <a:rPr lang="en-GB" b="0" i="1" dirty="0" smtClean="0">
                          <a:latin typeface="Cambria Math" panose="02040503050406030204" pitchFamily="18" charset="0"/>
                        </a:rPr>
                        <m:t>   </m:t>
                      </m:r>
                      <m:r>
                        <a:rPr lang="en-GB" b="0" i="1" dirty="0" smtClean="0">
                          <a:latin typeface="Cambria Math" panose="02040503050406030204" pitchFamily="18" charset="0"/>
                        </a:rPr>
                        <m:t>𝑥</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0</m:t>
                          </m:r>
                        </m:e>
                      </m:d>
                      <m:r>
                        <a:rPr lang="en-GB" b="0" i="1" dirty="0" smtClean="0">
                          <a:latin typeface="Cambria Math" panose="02040503050406030204" pitchFamily="18" charset="0"/>
                        </a:rPr>
                        <m:t>=10</m:t>
                      </m:r>
                    </m:oMath>
                  </m:oMathPara>
                </a14:m>
                <a:endParaRPr lang="en-SG" dirty="0"/>
              </a:p>
              <a:p>
                <a:pPr marL="0" indent="0">
                  <a:buNone/>
                </a:pPr>
                <a:endParaRPr lang="en-SG" dirty="0"/>
              </a:p>
              <a:p>
                <a:pPr marL="0" indent="0">
                  <a:buNone/>
                </a:pPr>
                <a:r>
                  <a:rPr lang="en-SG" dirty="0"/>
                  <a:t>The drift function here is </a:t>
                </a:r>
                <a14:m>
                  <m:oMath xmlns:m="http://schemas.openxmlformats.org/officeDocument/2006/math">
                    <m:r>
                      <a:rPr lang="en-SG" i="0" dirty="0" smtClean="0">
                        <a:latin typeface="Cambria Math" panose="02040503050406030204" pitchFamily="18" charset="0"/>
                      </a:rPr>
                      <m:t>0.1</m:t>
                    </m:r>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m:t>
                    </m:r>
                  </m:oMath>
                </a14:m>
                <a:r>
                  <a:rPr lang="en-SG" dirty="0"/>
                  <a:t>, adding deterministically </a:t>
                </a:r>
                <a14:m>
                  <m:oMath xmlns:m="http://schemas.openxmlformats.org/officeDocument/2006/math">
                    <m:r>
                      <a:rPr lang="en-SG" i="1" dirty="0" smtClean="0">
                        <a:latin typeface="Cambria Math" panose="02040503050406030204" pitchFamily="18" charset="0"/>
                      </a:rPr>
                      <m:t>~10% </m:t>
                    </m:r>
                  </m:oMath>
                </a14:m>
                <a:r>
                  <a:rPr lang="en-SG" dirty="0"/>
                  <a:t>to the current value of </a:t>
                </a:r>
                <a14:m>
                  <m:oMath xmlns:m="http://schemas.openxmlformats.org/officeDocument/2006/math">
                    <m:r>
                      <a:rPr lang="en-SG" i="1" dirty="0" smtClean="0">
                        <a:latin typeface="Cambria Math" panose="02040503050406030204" pitchFamily="18" charset="0"/>
                      </a:rPr>
                      <m:t>𝑥</m:t>
                    </m:r>
                    <m:r>
                      <a:rPr lang="en-SG" i="1" dirty="0" smtClean="0">
                        <a:latin typeface="Cambria Math" panose="02040503050406030204" pitchFamily="18" charset="0"/>
                      </a:rPr>
                      <m:t>(</m:t>
                    </m:r>
                    <m:r>
                      <a:rPr lang="en-SG" i="1" dirty="0" smtClean="0">
                        <a:latin typeface="Cambria Math" panose="02040503050406030204" pitchFamily="18" charset="0"/>
                      </a:rPr>
                      <m:t>𝑡</m:t>
                    </m:r>
                    <m:r>
                      <a:rPr lang="en-SG" i="1" dirty="0" smtClean="0">
                        <a:latin typeface="Cambria Math" panose="02040503050406030204" pitchFamily="18" charset="0"/>
                      </a:rPr>
                      <m:t>) </m:t>
                    </m:r>
                  </m:oMath>
                </a14:m>
                <a:r>
                  <a:rPr lang="en-SG" dirty="0"/>
                  <a:t>for each unit of time </a:t>
                </a:r>
                <a14:m>
                  <m:oMath xmlns:m="http://schemas.openxmlformats.org/officeDocument/2006/math">
                    <m:r>
                      <a:rPr lang="en-SG" i="1" dirty="0" smtClean="0">
                        <a:latin typeface="Cambria Math" panose="02040503050406030204" pitchFamily="18" charset="0"/>
                      </a:rPr>
                      <m:t>𝑡</m:t>
                    </m:r>
                  </m:oMath>
                </a14:m>
                <a:r>
                  <a:rPr lang="en-SG" dirty="0"/>
                  <a:t>.</a:t>
                </a:r>
              </a:p>
            </p:txBody>
          </p:sp>
        </mc:Choice>
        <mc:Fallback xmlns="">
          <p:sp>
            <p:nvSpPr>
              <p:cNvPr id="4" name="Content Placeholder 3">
                <a:extLst>
                  <a:ext uri="{FF2B5EF4-FFF2-40B4-BE49-F238E27FC236}">
                    <a16:creationId xmlns:a16="http://schemas.microsoft.com/office/drawing/2014/main" id="{D0F3FD9E-611A-0513-DA24-01C1C2CC238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2487460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C8EA5-629A-EE9F-AD3D-2FE92A6559A1}"/>
              </a:ext>
            </a:extLst>
          </p:cNvPr>
          <p:cNvSpPr>
            <a:spLocks noGrp="1"/>
          </p:cNvSpPr>
          <p:nvPr>
            <p:ph type="title"/>
          </p:nvPr>
        </p:nvSpPr>
        <p:spPr/>
        <p:txBody>
          <a:bodyPr/>
          <a:lstStyle/>
          <a:p>
            <a:r>
              <a:rPr lang="en-GB" dirty="0"/>
              <a:t>A second SDE with drift</a:t>
            </a:r>
            <a:endParaRPr lang="en-SG" dirty="0"/>
          </a:p>
        </p:txBody>
      </p:sp>
      <p:sp>
        <p:nvSpPr>
          <p:cNvPr id="4" name="Content Placeholder 3">
            <a:extLst>
              <a:ext uri="{FF2B5EF4-FFF2-40B4-BE49-F238E27FC236}">
                <a16:creationId xmlns:a16="http://schemas.microsoft.com/office/drawing/2014/main" id="{D0F3FD9E-611A-0513-DA24-01C1C2CC238C}"/>
              </a:ext>
            </a:extLst>
          </p:cNvPr>
          <p:cNvSpPr>
            <a:spLocks noGrp="1"/>
          </p:cNvSpPr>
          <p:nvPr>
            <p:ph sz="half" idx="1"/>
          </p:nvPr>
        </p:nvSpPr>
        <p:spPr/>
        <p:txBody>
          <a:bodyPr/>
          <a:lstStyle/>
          <a:p>
            <a:pPr marL="0" indent="0">
              <a:buNone/>
            </a:pPr>
            <a:r>
              <a:rPr lang="en-GB" dirty="0"/>
              <a:t>This second SDE is typically implemented as shown.</a:t>
            </a:r>
          </a:p>
          <a:p>
            <a:r>
              <a:rPr lang="en-GB" dirty="0"/>
              <a:t>We also show as </a:t>
            </a:r>
            <a:r>
              <a:rPr lang="en-GB" i="1" dirty="0" err="1"/>
              <a:t>xr</a:t>
            </a:r>
            <a:r>
              <a:rPr lang="en-GB" dirty="0"/>
              <a:t>, the realisation of the SDE without any Wiener motion.</a:t>
            </a:r>
            <a:endParaRPr lang="en-SG" dirty="0"/>
          </a:p>
        </p:txBody>
      </p:sp>
      <p:pic>
        <p:nvPicPr>
          <p:cNvPr id="6" name="Picture 5">
            <a:extLst>
              <a:ext uri="{FF2B5EF4-FFF2-40B4-BE49-F238E27FC236}">
                <a16:creationId xmlns:a16="http://schemas.microsoft.com/office/drawing/2014/main" id="{A0FD16AD-C3AE-232D-85EC-0A78006CE95E}"/>
              </a:ext>
            </a:extLst>
          </p:cNvPr>
          <p:cNvPicPr>
            <a:picLocks noChangeAspect="1"/>
          </p:cNvPicPr>
          <p:nvPr/>
        </p:nvPicPr>
        <p:blipFill>
          <a:blip r:embed="rId2"/>
          <a:stretch>
            <a:fillRect/>
          </a:stretch>
        </p:blipFill>
        <p:spPr>
          <a:xfrm>
            <a:off x="6011103" y="1547446"/>
            <a:ext cx="6070920" cy="5208954"/>
          </a:xfrm>
          <a:prstGeom prst="rect">
            <a:avLst/>
          </a:prstGeom>
        </p:spPr>
      </p:pic>
    </p:spTree>
    <p:extLst>
      <p:ext uri="{BB962C8B-B14F-4D97-AF65-F5344CB8AC3E}">
        <p14:creationId xmlns:p14="http://schemas.microsoft.com/office/powerpoint/2010/main" val="32523832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4593</TotalTime>
  <Words>2399</Words>
  <Application>Microsoft Office PowerPoint</Application>
  <PresentationFormat>Widescreen</PresentationFormat>
  <Paragraphs>163</Paragraphs>
  <Slides>38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Cambria Math</vt:lpstr>
      <vt:lpstr>Office Theme</vt:lpstr>
      <vt:lpstr>50.039 Theory and Practice of Deep Learning W12-S2 About Diffusion Models</vt:lpstr>
      <vt:lpstr>About this week (Week 12, an informative lecture about diffusion models)</vt:lpstr>
      <vt:lpstr>Diffusion Models: a definition</vt:lpstr>
      <vt:lpstr>Stochastic Differential Equations (SDEs)</vt:lpstr>
      <vt:lpstr>Diffusion models as SDEs</vt:lpstr>
      <vt:lpstr>A first SDE: the Brownian motion</vt:lpstr>
      <vt:lpstr>A first SDE: the Brownian motion</vt:lpstr>
      <vt:lpstr>A second SDE with drift</vt:lpstr>
      <vt:lpstr>A second SDE with drift</vt:lpstr>
      <vt:lpstr>A second SDE with drift</vt:lpstr>
      <vt:lpstr>Typical examples of SDEs</vt:lpstr>
      <vt:lpstr>Typical examples of SDEs</vt:lpstr>
      <vt:lpstr>A first task, denoising images</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PowerPoint Presentation</vt:lpstr>
      <vt:lpstr>In practice, however…</vt:lpstr>
      <vt:lpstr>In practice, however…</vt:lpstr>
      <vt:lpstr>In practice, however…</vt:lpstr>
      <vt:lpstr>Making it conditional</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lpstr>Conclusion</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2024-02-09T01:17:22Z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